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920" r:id="rId4"/>
    <p:sldId id="921" r:id="rId5"/>
    <p:sldId id="259" r:id="rId6"/>
    <p:sldId id="266" r:id="rId7"/>
    <p:sldId id="267" r:id="rId8"/>
    <p:sldId id="268" r:id="rId9"/>
    <p:sldId id="263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Light" panose="000004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0dsTJ2lea28L/CovsLlMlZGNJ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2981846f338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g2981846f338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2981846f338_0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g2981846f338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2981846f338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g2981846f33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Team Page 09">
  <p:cSld name="Our Team Page 09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" name="Google Shape;12;p10"/>
          <p:cNvSpPr>
            <a:spLocks noGrp="1"/>
          </p:cNvSpPr>
          <p:nvPr>
            <p:ph type="pic" idx="3"/>
          </p:nvPr>
        </p:nvSpPr>
        <p:spPr>
          <a:xfrm>
            <a:off x="739953" y="1149124"/>
            <a:ext cx="2754086" cy="3342582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10"/>
          <p:cNvSpPr>
            <a:spLocks noGrp="1"/>
          </p:cNvSpPr>
          <p:nvPr>
            <p:ph type="pic" idx="4"/>
          </p:nvPr>
        </p:nvSpPr>
        <p:spPr>
          <a:xfrm>
            <a:off x="3670437" y="1595438"/>
            <a:ext cx="2251075" cy="2732087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10"/>
          <p:cNvSpPr>
            <a:spLocks noGrp="1"/>
          </p:cNvSpPr>
          <p:nvPr>
            <p:ph type="pic" idx="5"/>
          </p:nvPr>
        </p:nvSpPr>
        <p:spPr>
          <a:xfrm>
            <a:off x="6273675" y="1595438"/>
            <a:ext cx="2251075" cy="2732087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10"/>
          <p:cNvSpPr>
            <a:spLocks noGrp="1"/>
          </p:cNvSpPr>
          <p:nvPr>
            <p:ph type="pic" idx="6"/>
          </p:nvPr>
        </p:nvSpPr>
        <p:spPr>
          <a:xfrm>
            <a:off x="8877546" y="1595438"/>
            <a:ext cx="2251075" cy="273208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page 02">
  <p:cSld name="Table of Content page 0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>
            <a:spLocks noGrp="1"/>
          </p:cNvSpPr>
          <p:nvPr>
            <p:ph type="pic" idx="2"/>
          </p:nvPr>
        </p:nvSpPr>
        <p:spPr>
          <a:xfrm>
            <a:off x="1" y="0"/>
            <a:ext cx="12189030" cy="687563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etitors Page 01">
  <p:cSld name="Competitors Page 01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0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etitors Page 02">
  <p:cSld name="Competitors Page 02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etitors Page 03">
  <p:cSld name="Competitors Page 03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1"/>
          <p:cNvSpPr>
            <a:spLocks noGrp="1"/>
          </p:cNvSpPr>
          <p:nvPr>
            <p:ph type="pic" idx="2"/>
          </p:nvPr>
        </p:nvSpPr>
        <p:spPr>
          <a:xfrm>
            <a:off x="8445871" y="770916"/>
            <a:ext cx="2929170" cy="31356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etitors Page 04">
  <p:cSld name="Competitors Page 04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2"/>
          <p:cNvSpPr>
            <a:spLocks noGrp="1"/>
          </p:cNvSpPr>
          <p:nvPr>
            <p:ph type="pic" idx="2"/>
          </p:nvPr>
        </p:nvSpPr>
        <p:spPr>
          <a:xfrm>
            <a:off x="8754830" y="1027884"/>
            <a:ext cx="2444936" cy="487285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etitors Page 05">
  <p:cSld name="Competitors Page 05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1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Concept Page 01">
  <p:cSld name="Product Concept Page 0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Concept Page 02">
  <p:cSld name="Product Concept Page 02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1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01" name="Google Shape;301;p115"/>
          <p:cNvSpPr>
            <a:spLocks noGrp="1"/>
          </p:cNvSpPr>
          <p:nvPr>
            <p:ph type="pic" idx="3"/>
          </p:nvPr>
        </p:nvSpPr>
        <p:spPr>
          <a:xfrm>
            <a:off x="4319486" y="2173113"/>
            <a:ext cx="3475140" cy="34799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Concept Page 03">
  <p:cSld name="Product Concept Page 03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6"/>
          <p:cNvSpPr>
            <a:spLocks noGrp="1"/>
          </p:cNvSpPr>
          <p:nvPr>
            <p:ph type="pic" idx="2"/>
          </p:nvPr>
        </p:nvSpPr>
        <p:spPr>
          <a:xfrm>
            <a:off x="6917817" y="0"/>
            <a:ext cx="5274183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Concept Page 04">
  <p:cSld name="Product Concept Page 04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17"/>
          <p:cNvSpPr>
            <a:spLocks noGrp="1"/>
          </p:cNvSpPr>
          <p:nvPr>
            <p:ph type="pic" idx="2"/>
          </p:nvPr>
        </p:nvSpPr>
        <p:spPr>
          <a:xfrm>
            <a:off x="4070350" y="3233674"/>
            <a:ext cx="1839913" cy="1971100"/>
          </a:xfrm>
          <a:prstGeom prst="rect">
            <a:avLst/>
          </a:prstGeom>
          <a:noFill/>
          <a:ln>
            <a:noFill/>
          </a:ln>
        </p:spPr>
      </p:sp>
      <p:sp>
        <p:nvSpPr>
          <p:cNvPr id="306" name="Google Shape;306;p117"/>
          <p:cNvSpPr>
            <a:spLocks noGrp="1"/>
          </p:cNvSpPr>
          <p:nvPr>
            <p:ph type="pic" idx="3"/>
          </p:nvPr>
        </p:nvSpPr>
        <p:spPr>
          <a:xfrm>
            <a:off x="5378562" y="1754235"/>
            <a:ext cx="2927684" cy="313367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Concept Page 05">
  <p:cSld name="Product Concept Page 05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18"/>
          <p:cNvSpPr>
            <a:spLocks noGrp="1"/>
          </p:cNvSpPr>
          <p:nvPr>
            <p:ph type="pic" idx="2"/>
          </p:nvPr>
        </p:nvSpPr>
        <p:spPr>
          <a:xfrm>
            <a:off x="6912361" y="2385262"/>
            <a:ext cx="2526271" cy="2713292"/>
          </a:xfrm>
          <a:prstGeom prst="rect">
            <a:avLst/>
          </a:prstGeom>
          <a:noFill/>
          <a:ln>
            <a:noFill/>
          </a:ln>
        </p:spPr>
      </p:sp>
      <p:sp>
        <p:nvSpPr>
          <p:cNvPr id="309" name="Google Shape;309;p118"/>
          <p:cNvSpPr>
            <a:spLocks noGrp="1"/>
          </p:cNvSpPr>
          <p:nvPr>
            <p:ph type="pic" idx="3"/>
          </p:nvPr>
        </p:nvSpPr>
        <p:spPr>
          <a:xfrm>
            <a:off x="3755266" y="2385263"/>
            <a:ext cx="2524786" cy="2713290"/>
          </a:xfrm>
          <a:prstGeom prst="rect">
            <a:avLst/>
          </a:prstGeom>
          <a:noFill/>
          <a:ln>
            <a:noFill/>
          </a:ln>
        </p:spPr>
      </p:sp>
      <p:sp>
        <p:nvSpPr>
          <p:cNvPr id="310" name="Google Shape;310;p118"/>
          <p:cNvSpPr>
            <a:spLocks noGrp="1"/>
          </p:cNvSpPr>
          <p:nvPr>
            <p:ph type="pic" idx="4"/>
          </p:nvPr>
        </p:nvSpPr>
        <p:spPr>
          <a:xfrm>
            <a:off x="638247" y="2385263"/>
            <a:ext cx="2524786" cy="271329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ant 03">
  <p:cSld name="Table of Contant 03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0"/>
          <p:cNvSpPr>
            <a:spLocks noGrp="1"/>
          </p:cNvSpPr>
          <p:nvPr>
            <p:ph type="pic" idx="2"/>
          </p:nvPr>
        </p:nvSpPr>
        <p:spPr>
          <a:xfrm>
            <a:off x="5530336" y="3058837"/>
            <a:ext cx="6661664" cy="38167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Concept Page 06">
  <p:cSld name="Product Concept Page 06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19"/>
          <p:cNvSpPr>
            <a:spLocks noGrp="1"/>
          </p:cNvSpPr>
          <p:nvPr>
            <p:ph type="pic" idx="2"/>
          </p:nvPr>
        </p:nvSpPr>
        <p:spPr>
          <a:xfrm>
            <a:off x="8521629" y="2338001"/>
            <a:ext cx="1846321" cy="1849277"/>
          </a:xfrm>
          <a:prstGeom prst="rect">
            <a:avLst/>
          </a:prstGeom>
          <a:noFill/>
          <a:ln>
            <a:noFill/>
          </a:ln>
        </p:spPr>
      </p:sp>
      <p:sp>
        <p:nvSpPr>
          <p:cNvPr id="313" name="Google Shape;313;p119"/>
          <p:cNvSpPr>
            <a:spLocks noGrp="1"/>
          </p:cNvSpPr>
          <p:nvPr>
            <p:ph type="pic" idx="3"/>
          </p:nvPr>
        </p:nvSpPr>
        <p:spPr>
          <a:xfrm>
            <a:off x="5172094" y="2338001"/>
            <a:ext cx="1844842" cy="1849277"/>
          </a:xfrm>
          <a:prstGeom prst="rect">
            <a:avLst/>
          </a:prstGeom>
          <a:noFill/>
          <a:ln>
            <a:noFill/>
          </a:ln>
        </p:spPr>
      </p:sp>
      <p:sp>
        <p:nvSpPr>
          <p:cNvPr id="314" name="Google Shape;314;p119"/>
          <p:cNvSpPr>
            <a:spLocks noGrp="1"/>
          </p:cNvSpPr>
          <p:nvPr>
            <p:ph type="pic" idx="4"/>
          </p:nvPr>
        </p:nvSpPr>
        <p:spPr>
          <a:xfrm>
            <a:off x="1821080" y="2338000"/>
            <a:ext cx="1846321" cy="184927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Concept Page 07">
  <p:cSld name="Product Concept Page 07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20"/>
          <p:cNvSpPr>
            <a:spLocks noGrp="1"/>
          </p:cNvSpPr>
          <p:nvPr>
            <p:ph type="pic" idx="2"/>
          </p:nvPr>
        </p:nvSpPr>
        <p:spPr>
          <a:xfrm>
            <a:off x="5488480" y="613462"/>
            <a:ext cx="6076458" cy="410617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Concept Page 08">
  <p:cSld name="Product Concept Page 08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21"/>
          <p:cNvSpPr>
            <a:spLocks noGrp="1"/>
          </p:cNvSpPr>
          <p:nvPr>
            <p:ph type="pic" idx="2"/>
          </p:nvPr>
        </p:nvSpPr>
        <p:spPr>
          <a:xfrm>
            <a:off x="8188436" y="2007727"/>
            <a:ext cx="2438698" cy="2438696"/>
          </a:xfrm>
          <a:prstGeom prst="rect">
            <a:avLst/>
          </a:prstGeom>
          <a:noFill/>
          <a:ln>
            <a:noFill/>
          </a:ln>
        </p:spPr>
      </p:sp>
      <p:sp>
        <p:nvSpPr>
          <p:cNvPr id="319" name="Google Shape;319;p121"/>
          <p:cNvSpPr>
            <a:spLocks noGrp="1"/>
          </p:cNvSpPr>
          <p:nvPr>
            <p:ph type="pic" idx="3"/>
          </p:nvPr>
        </p:nvSpPr>
        <p:spPr>
          <a:xfrm>
            <a:off x="4880367" y="2007727"/>
            <a:ext cx="2440182" cy="2438696"/>
          </a:xfrm>
          <a:prstGeom prst="rect">
            <a:avLst/>
          </a:prstGeom>
          <a:noFill/>
          <a:ln>
            <a:noFill/>
          </a:ln>
        </p:spPr>
      </p:sp>
      <p:sp>
        <p:nvSpPr>
          <p:cNvPr id="320" name="Google Shape;320;p121"/>
          <p:cNvSpPr>
            <a:spLocks noGrp="1"/>
          </p:cNvSpPr>
          <p:nvPr>
            <p:ph type="pic" idx="4"/>
          </p:nvPr>
        </p:nvSpPr>
        <p:spPr>
          <a:xfrm>
            <a:off x="1573786" y="2007727"/>
            <a:ext cx="2438698" cy="243869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 Page 01">
  <p:cSld name="Product Features Page 0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 Page 02">
  <p:cSld name="Product Features Page 02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23"/>
          <p:cNvSpPr>
            <a:spLocks noGrp="1"/>
          </p:cNvSpPr>
          <p:nvPr>
            <p:ph type="pic" idx="2"/>
          </p:nvPr>
        </p:nvSpPr>
        <p:spPr>
          <a:xfrm>
            <a:off x="5068118" y="3024234"/>
            <a:ext cx="3609158" cy="3159079"/>
          </a:xfrm>
          <a:prstGeom prst="rect">
            <a:avLst/>
          </a:prstGeom>
          <a:noFill/>
          <a:ln>
            <a:noFill/>
          </a:ln>
        </p:spPr>
      </p:sp>
      <p:sp>
        <p:nvSpPr>
          <p:cNvPr id="325" name="Google Shape;325;p123"/>
          <p:cNvSpPr>
            <a:spLocks noGrp="1"/>
          </p:cNvSpPr>
          <p:nvPr>
            <p:ph type="pic" idx="3"/>
          </p:nvPr>
        </p:nvSpPr>
        <p:spPr>
          <a:xfrm>
            <a:off x="6575777" y="1521029"/>
            <a:ext cx="4897300" cy="435810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 Page 03">
  <p:cSld name="Product Features Page 03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24"/>
          <p:cNvSpPr>
            <a:spLocks noGrp="1"/>
          </p:cNvSpPr>
          <p:nvPr>
            <p:ph type="pic" idx="2"/>
          </p:nvPr>
        </p:nvSpPr>
        <p:spPr>
          <a:xfrm>
            <a:off x="0" y="1637687"/>
            <a:ext cx="12192000" cy="5220313"/>
          </a:xfrm>
          <a:prstGeom prst="rect">
            <a:avLst/>
          </a:prstGeom>
          <a:noFill/>
          <a:ln>
            <a:noFill/>
          </a:ln>
        </p:spPr>
      </p:sp>
      <p:sp>
        <p:nvSpPr>
          <p:cNvPr id="328" name="Google Shape;328;p124"/>
          <p:cNvSpPr>
            <a:spLocks noGrp="1"/>
          </p:cNvSpPr>
          <p:nvPr>
            <p:ph type="pic" idx="3"/>
          </p:nvPr>
        </p:nvSpPr>
        <p:spPr>
          <a:xfrm rot="1498296">
            <a:off x="5241369" y="1626403"/>
            <a:ext cx="1902459" cy="414502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 Page 04">
  <p:cSld name="Product Features Page 04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5"/>
          <p:cNvSpPr>
            <a:spLocks noGrp="1"/>
          </p:cNvSpPr>
          <p:nvPr>
            <p:ph type="pic" idx="2"/>
          </p:nvPr>
        </p:nvSpPr>
        <p:spPr>
          <a:xfrm>
            <a:off x="7134773" y="-9410"/>
            <a:ext cx="5052078" cy="2678304"/>
          </a:xfrm>
          <a:prstGeom prst="rect">
            <a:avLst/>
          </a:prstGeom>
          <a:noFill/>
          <a:ln>
            <a:noFill/>
          </a:ln>
        </p:spPr>
      </p:sp>
      <p:sp>
        <p:nvSpPr>
          <p:cNvPr id="331" name="Google Shape;331;p125"/>
          <p:cNvSpPr>
            <a:spLocks noGrp="1"/>
          </p:cNvSpPr>
          <p:nvPr>
            <p:ph type="pic" idx="3"/>
          </p:nvPr>
        </p:nvSpPr>
        <p:spPr>
          <a:xfrm>
            <a:off x="0" y="2374900"/>
            <a:ext cx="12192000" cy="4483100"/>
          </a:xfrm>
          <a:prstGeom prst="rect">
            <a:avLst/>
          </a:prstGeom>
          <a:noFill/>
          <a:ln>
            <a:noFill/>
          </a:ln>
        </p:spPr>
      </p:sp>
      <p:sp>
        <p:nvSpPr>
          <p:cNvPr id="332" name="Google Shape;332;p125"/>
          <p:cNvSpPr>
            <a:spLocks noGrp="1"/>
          </p:cNvSpPr>
          <p:nvPr>
            <p:ph type="pic" idx="4"/>
          </p:nvPr>
        </p:nvSpPr>
        <p:spPr>
          <a:xfrm rot="284207">
            <a:off x="4466282" y="2179463"/>
            <a:ext cx="3272199" cy="302656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 Page 05">
  <p:cSld name="Product Features Page 05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26"/>
          <p:cNvSpPr>
            <a:spLocks noGrp="1"/>
          </p:cNvSpPr>
          <p:nvPr>
            <p:ph type="pic" idx="2"/>
          </p:nvPr>
        </p:nvSpPr>
        <p:spPr>
          <a:xfrm>
            <a:off x="8062643" y="0"/>
            <a:ext cx="4129357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 Page 06">
  <p:cSld name="Product Features Page 06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7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27"/>
          <p:cNvSpPr>
            <a:spLocks noGrp="1"/>
          </p:cNvSpPr>
          <p:nvPr>
            <p:ph type="pic" idx="2"/>
          </p:nvPr>
        </p:nvSpPr>
        <p:spPr>
          <a:xfrm>
            <a:off x="0" y="2374900"/>
            <a:ext cx="12192000" cy="4483100"/>
          </a:xfrm>
          <a:prstGeom prst="rect">
            <a:avLst/>
          </a:prstGeom>
          <a:noFill/>
          <a:ln>
            <a:noFill/>
          </a:ln>
        </p:spPr>
      </p:sp>
      <p:sp>
        <p:nvSpPr>
          <p:cNvPr id="338" name="Google Shape;338;p127"/>
          <p:cNvSpPr>
            <a:spLocks noGrp="1"/>
          </p:cNvSpPr>
          <p:nvPr>
            <p:ph type="pic" idx="3"/>
          </p:nvPr>
        </p:nvSpPr>
        <p:spPr>
          <a:xfrm>
            <a:off x="4446146" y="2315145"/>
            <a:ext cx="3477913" cy="2747284"/>
          </a:xfrm>
          <a:prstGeom prst="rect">
            <a:avLst/>
          </a:prstGeom>
          <a:noFill/>
          <a:ln>
            <a:noFill/>
          </a:ln>
        </p:spPr>
      </p:sp>
      <p:sp>
        <p:nvSpPr>
          <p:cNvPr id="339" name="Google Shape;339;p127"/>
          <p:cNvSpPr>
            <a:spLocks noGrp="1"/>
          </p:cNvSpPr>
          <p:nvPr>
            <p:ph type="pic" idx="4"/>
          </p:nvPr>
        </p:nvSpPr>
        <p:spPr>
          <a:xfrm>
            <a:off x="7134773" y="-9410"/>
            <a:ext cx="5052078" cy="267830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 Page 07">
  <p:cSld name="Product Features Page 07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28"/>
          <p:cNvSpPr>
            <a:spLocks noGrp="1"/>
          </p:cNvSpPr>
          <p:nvPr>
            <p:ph type="pic" idx="2"/>
          </p:nvPr>
        </p:nvSpPr>
        <p:spPr>
          <a:xfrm>
            <a:off x="6008362" y="952129"/>
            <a:ext cx="2327601" cy="2394321"/>
          </a:xfrm>
          <a:prstGeom prst="rect">
            <a:avLst/>
          </a:prstGeom>
          <a:noFill/>
          <a:ln>
            <a:noFill/>
          </a:ln>
        </p:spPr>
      </p:sp>
      <p:sp>
        <p:nvSpPr>
          <p:cNvPr id="342" name="Google Shape;342;p128"/>
          <p:cNvSpPr>
            <a:spLocks noGrp="1"/>
          </p:cNvSpPr>
          <p:nvPr>
            <p:ph type="pic" idx="3"/>
          </p:nvPr>
        </p:nvSpPr>
        <p:spPr>
          <a:xfrm>
            <a:off x="8335953" y="3346562"/>
            <a:ext cx="3190885" cy="351143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Massage Page 01">
  <p:cSld name="Welcome Massage Page 0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>
            <a:spLocks noGrp="1"/>
          </p:cNvSpPr>
          <p:nvPr>
            <p:ph type="pic" idx="2"/>
          </p:nvPr>
        </p:nvSpPr>
        <p:spPr>
          <a:xfrm>
            <a:off x="0" y="2"/>
            <a:ext cx="12192000" cy="6877311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21"/>
          <p:cNvSpPr>
            <a:spLocks noGrp="1"/>
          </p:cNvSpPr>
          <p:nvPr>
            <p:ph type="pic" idx="3"/>
          </p:nvPr>
        </p:nvSpPr>
        <p:spPr>
          <a:xfrm>
            <a:off x="5524129" y="2351358"/>
            <a:ext cx="1143742" cy="114671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 Page 08">
  <p:cSld name="Product Features Page 08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29"/>
          <p:cNvSpPr>
            <a:spLocks noGrp="1"/>
          </p:cNvSpPr>
          <p:nvPr>
            <p:ph type="pic" idx="2"/>
          </p:nvPr>
        </p:nvSpPr>
        <p:spPr>
          <a:xfrm>
            <a:off x="5487871" y="200827"/>
            <a:ext cx="6704131" cy="6657175"/>
          </a:xfrm>
          <a:prstGeom prst="rect">
            <a:avLst/>
          </a:prstGeom>
          <a:noFill/>
          <a:ln>
            <a:noFill/>
          </a:ln>
        </p:spPr>
      </p:sp>
      <p:sp>
        <p:nvSpPr>
          <p:cNvPr id="345" name="Google Shape;345;p129"/>
          <p:cNvSpPr>
            <a:spLocks noGrp="1"/>
          </p:cNvSpPr>
          <p:nvPr>
            <p:ph type="pic" idx="3"/>
          </p:nvPr>
        </p:nvSpPr>
        <p:spPr>
          <a:xfrm>
            <a:off x="4186238" y="2972"/>
            <a:ext cx="7919610" cy="396299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 Page 09">
  <p:cSld name="Product Features Page 09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0"/>
          <p:cNvSpPr>
            <a:spLocks noGrp="1"/>
          </p:cNvSpPr>
          <p:nvPr>
            <p:ph type="pic" idx="2"/>
          </p:nvPr>
        </p:nvSpPr>
        <p:spPr>
          <a:xfrm>
            <a:off x="0" y="165968"/>
            <a:ext cx="6668576" cy="669203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ge Page 01">
  <p:cSld name="Targe Page 01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3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ge Page 02">
  <p:cSld name="Targe Page 02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32"/>
          <p:cNvSpPr>
            <a:spLocks noGrp="1"/>
          </p:cNvSpPr>
          <p:nvPr>
            <p:ph type="pic" idx="2"/>
          </p:nvPr>
        </p:nvSpPr>
        <p:spPr>
          <a:xfrm>
            <a:off x="5562600" y="0"/>
            <a:ext cx="6629400" cy="68770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 Size Page 01">
  <p:cSld name="Market Size Page 01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3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 Size Page 02">
  <p:cSld name="Market Size Page 02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34"/>
          <p:cNvSpPr>
            <a:spLocks noGrp="1"/>
          </p:cNvSpPr>
          <p:nvPr>
            <p:ph type="pic" idx="2"/>
          </p:nvPr>
        </p:nvSpPr>
        <p:spPr>
          <a:xfrm>
            <a:off x="8816975" y="0"/>
            <a:ext cx="337502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etition Analysis Page 01">
  <p:cSld name="Competition Analysis Page 01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etition Analysis Page 02">
  <p:cSld name="Competition Analysis Page 02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3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.W.O.T Analysis Page 01">
  <p:cSld name="S.W.O.T Analysis Page 0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.W.O.T Analysis Page 02">
  <p:cSld name="S.W.O.T Analysis Page 02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38"/>
          <p:cNvSpPr>
            <a:spLocks noGrp="1"/>
          </p:cNvSpPr>
          <p:nvPr>
            <p:ph type="pic" idx="2"/>
          </p:nvPr>
        </p:nvSpPr>
        <p:spPr>
          <a:xfrm>
            <a:off x="3943684" y="2217674"/>
            <a:ext cx="1840386" cy="1846328"/>
          </a:xfrm>
          <a:prstGeom prst="rect">
            <a:avLst/>
          </a:prstGeom>
          <a:noFill/>
          <a:ln>
            <a:noFill/>
          </a:ln>
        </p:spPr>
      </p:sp>
      <p:sp>
        <p:nvSpPr>
          <p:cNvPr id="364" name="Google Shape;364;p138"/>
          <p:cNvSpPr>
            <a:spLocks noGrp="1"/>
          </p:cNvSpPr>
          <p:nvPr>
            <p:ph type="pic" idx="3"/>
          </p:nvPr>
        </p:nvSpPr>
        <p:spPr>
          <a:xfrm>
            <a:off x="1466071" y="2217674"/>
            <a:ext cx="1840386" cy="1846328"/>
          </a:xfrm>
          <a:prstGeom prst="rect">
            <a:avLst/>
          </a:prstGeom>
          <a:noFill/>
          <a:ln>
            <a:noFill/>
          </a:ln>
        </p:spPr>
      </p:sp>
      <p:sp>
        <p:nvSpPr>
          <p:cNvPr id="365" name="Google Shape;365;p138"/>
          <p:cNvSpPr>
            <a:spLocks noGrp="1"/>
          </p:cNvSpPr>
          <p:nvPr>
            <p:ph type="pic" idx="4"/>
          </p:nvPr>
        </p:nvSpPr>
        <p:spPr>
          <a:xfrm>
            <a:off x="6418326" y="2217674"/>
            <a:ext cx="1840386" cy="1846328"/>
          </a:xfrm>
          <a:prstGeom prst="rect">
            <a:avLst/>
          </a:prstGeom>
          <a:noFill/>
          <a:ln>
            <a:noFill/>
          </a:ln>
        </p:spPr>
      </p:sp>
      <p:sp>
        <p:nvSpPr>
          <p:cNvPr id="366" name="Google Shape;366;p138"/>
          <p:cNvSpPr>
            <a:spLocks noGrp="1"/>
          </p:cNvSpPr>
          <p:nvPr>
            <p:ph type="pic" idx="5"/>
          </p:nvPr>
        </p:nvSpPr>
        <p:spPr>
          <a:xfrm>
            <a:off x="8894456" y="2217674"/>
            <a:ext cx="1840386" cy="184632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Massage Page 02">
  <p:cSld name="Welcome Massage Page 0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2"/>
          <p:cNvSpPr>
            <a:spLocks noGrp="1"/>
          </p:cNvSpPr>
          <p:nvPr>
            <p:ph type="pic" idx="2"/>
          </p:nvPr>
        </p:nvSpPr>
        <p:spPr>
          <a:xfrm>
            <a:off x="7123634" y="2"/>
            <a:ext cx="5065398" cy="3378417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22"/>
          <p:cNvSpPr>
            <a:spLocks noGrp="1"/>
          </p:cNvSpPr>
          <p:nvPr>
            <p:ph type="pic" idx="3"/>
          </p:nvPr>
        </p:nvSpPr>
        <p:spPr>
          <a:xfrm>
            <a:off x="662320" y="2741346"/>
            <a:ext cx="2202283" cy="249186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.W.O.T Analysis Page 03">
  <p:cSld name="S.W.O.T Analysis Page 03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39"/>
          <p:cNvSpPr>
            <a:spLocks noGrp="1"/>
          </p:cNvSpPr>
          <p:nvPr>
            <p:ph type="pic" idx="2"/>
          </p:nvPr>
        </p:nvSpPr>
        <p:spPr>
          <a:xfrm>
            <a:off x="1555572" y="2069639"/>
            <a:ext cx="2773541" cy="3629486"/>
          </a:xfrm>
          <a:prstGeom prst="rect">
            <a:avLst/>
          </a:prstGeom>
          <a:noFill/>
          <a:ln>
            <a:noFill/>
          </a:ln>
        </p:spPr>
      </p:sp>
      <p:sp>
        <p:nvSpPr>
          <p:cNvPr id="369" name="Google Shape;369;p139"/>
          <p:cNvSpPr>
            <a:spLocks noGrp="1"/>
          </p:cNvSpPr>
          <p:nvPr>
            <p:ph type="pic" idx="3"/>
          </p:nvPr>
        </p:nvSpPr>
        <p:spPr>
          <a:xfrm>
            <a:off x="9798468" y="0"/>
            <a:ext cx="2393532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.W.O.T Analysis Page 04">
  <p:cSld name="S.W.O.T Analysis Page 04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40"/>
          <p:cNvSpPr>
            <a:spLocks noGrp="1"/>
          </p:cNvSpPr>
          <p:nvPr>
            <p:ph type="pic" idx="2"/>
          </p:nvPr>
        </p:nvSpPr>
        <p:spPr>
          <a:xfrm>
            <a:off x="9799053" y="0"/>
            <a:ext cx="2392947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72" name="Google Shape;372;p140"/>
          <p:cNvSpPr>
            <a:spLocks noGrp="1"/>
          </p:cNvSpPr>
          <p:nvPr>
            <p:ph type="pic" idx="3"/>
          </p:nvPr>
        </p:nvSpPr>
        <p:spPr>
          <a:xfrm>
            <a:off x="638713" y="2449393"/>
            <a:ext cx="4499217" cy="303463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.W.O.T Analysis Page 05">
  <p:cSld name="S.W.O.T Analysis Page 05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41"/>
          <p:cNvSpPr>
            <a:spLocks noGrp="1"/>
          </p:cNvSpPr>
          <p:nvPr>
            <p:ph type="pic" idx="2"/>
          </p:nvPr>
        </p:nvSpPr>
        <p:spPr>
          <a:xfrm>
            <a:off x="9799054" y="0"/>
            <a:ext cx="2389772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75" name="Google Shape;375;p141"/>
          <p:cNvSpPr>
            <a:spLocks noGrp="1"/>
          </p:cNvSpPr>
          <p:nvPr>
            <p:ph type="pic" idx="3"/>
          </p:nvPr>
        </p:nvSpPr>
        <p:spPr>
          <a:xfrm>
            <a:off x="1185097" y="2189034"/>
            <a:ext cx="3516639" cy="33636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.W.O.T Analysis Page 06">
  <p:cSld name="S.W.O.T Analysis Page 06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42"/>
          <p:cNvSpPr>
            <a:spLocks noGrp="1"/>
          </p:cNvSpPr>
          <p:nvPr>
            <p:ph type="pic" idx="2"/>
          </p:nvPr>
        </p:nvSpPr>
        <p:spPr>
          <a:xfrm>
            <a:off x="1543687" y="2194442"/>
            <a:ext cx="2797653" cy="3421664"/>
          </a:xfrm>
          <a:prstGeom prst="rect">
            <a:avLst/>
          </a:prstGeom>
          <a:noFill/>
          <a:ln>
            <a:noFill/>
          </a:ln>
        </p:spPr>
      </p:sp>
      <p:sp>
        <p:nvSpPr>
          <p:cNvPr id="378" name="Google Shape;378;p142"/>
          <p:cNvSpPr>
            <a:spLocks noGrp="1"/>
          </p:cNvSpPr>
          <p:nvPr>
            <p:ph type="pic" idx="3"/>
          </p:nvPr>
        </p:nvSpPr>
        <p:spPr>
          <a:xfrm>
            <a:off x="9799054" y="0"/>
            <a:ext cx="2389772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1">
  <p:cSld name="Break Section Page 1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4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2">
  <p:cSld name="Break Section Page 2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44"/>
          <p:cNvSpPr>
            <a:spLocks noGrp="1"/>
          </p:cNvSpPr>
          <p:nvPr>
            <p:ph type="pic" idx="2"/>
          </p:nvPr>
        </p:nvSpPr>
        <p:spPr>
          <a:xfrm>
            <a:off x="-169950" y="1451790"/>
            <a:ext cx="4025988" cy="403235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3">
  <p:cSld name="Break Section Page 3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4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4">
  <p:cSld name="Break Section Page 4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6"/>
          <p:cNvSpPr>
            <a:spLocks noGrp="1"/>
          </p:cNvSpPr>
          <p:nvPr>
            <p:ph type="pic" idx="2"/>
          </p:nvPr>
        </p:nvSpPr>
        <p:spPr>
          <a:xfrm>
            <a:off x="3790690" y="1925054"/>
            <a:ext cx="4649240" cy="465354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5">
  <p:cSld name="Break Section Page 5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47"/>
          <p:cNvSpPr>
            <a:spLocks noGrp="1"/>
          </p:cNvSpPr>
          <p:nvPr>
            <p:ph type="pic" idx="2"/>
          </p:nvPr>
        </p:nvSpPr>
        <p:spPr>
          <a:xfrm>
            <a:off x="0" y="0"/>
            <a:ext cx="71247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6">
  <p:cSld name="Break Section Page 6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48"/>
          <p:cNvSpPr>
            <a:spLocks noGrp="1"/>
          </p:cNvSpPr>
          <p:nvPr>
            <p:ph type="pic" idx="2"/>
          </p:nvPr>
        </p:nvSpPr>
        <p:spPr>
          <a:xfrm>
            <a:off x="0" y="0"/>
            <a:ext cx="758507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Massage Page 03">
  <p:cSld name="Welcome Massage Page 03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3"/>
          <p:cNvSpPr>
            <a:spLocks noGrp="1"/>
          </p:cNvSpPr>
          <p:nvPr>
            <p:ph type="pic" idx="2"/>
          </p:nvPr>
        </p:nvSpPr>
        <p:spPr>
          <a:xfrm>
            <a:off x="8535886" y="2187434"/>
            <a:ext cx="2496316" cy="2500771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3"/>
          <p:cNvSpPr>
            <a:spLocks noGrp="1"/>
          </p:cNvSpPr>
          <p:nvPr>
            <p:ph type="pic" idx="3"/>
          </p:nvPr>
        </p:nvSpPr>
        <p:spPr>
          <a:xfrm>
            <a:off x="2972" y="-3585"/>
            <a:ext cx="8720027" cy="68696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7">
  <p:cSld name="Break Section Page 7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49"/>
          <p:cNvSpPr>
            <a:spLocks noGrp="1"/>
          </p:cNvSpPr>
          <p:nvPr>
            <p:ph type="pic" idx="2"/>
          </p:nvPr>
        </p:nvSpPr>
        <p:spPr>
          <a:xfrm>
            <a:off x="0" y="0"/>
            <a:ext cx="7464369" cy="68722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8">
  <p:cSld name="Break Section Page 8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50"/>
          <p:cNvSpPr>
            <a:spLocks noGrp="1"/>
          </p:cNvSpPr>
          <p:nvPr>
            <p:ph type="pic" idx="2"/>
          </p:nvPr>
        </p:nvSpPr>
        <p:spPr>
          <a:xfrm>
            <a:off x="1" y="0"/>
            <a:ext cx="7554644" cy="68691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9">
  <p:cSld name="Break Section Page 9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51"/>
          <p:cNvSpPr>
            <a:spLocks noGrp="1"/>
          </p:cNvSpPr>
          <p:nvPr>
            <p:ph type="pic" idx="2"/>
          </p:nvPr>
        </p:nvSpPr>
        <p:spPr>
          <a:xfrm>
            <a:off x="0" y="0"/>
            <a:ext cx="7434003" cy="687563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10">
  <p:cSld name="Break Section Page 10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52"/>
          <p:cNvSpPr>
            <a:spLocks noGrp="1"/>
          </p:cNvSpPr>
          <p:nvPr>
            <p:ph type="pic" idx="2"/>
          </p:nvPr>
        </p:nvSpPr>
        <p:spPr>
          <a:xfrm>
            <a:off x="0" y="0"/>
            <a:ext cx="7545388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11">
  <p:cSld name="Break Section Page 11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53"/>
          <p:cNvSpPr>
            <a:spLocks noGrp="1"/>
          </p:cNvSpPr>
          <p:nvPr>
            <p:ph type="pic" idx="2"/>
          </p:nvPr>
        </p:nvSpPr>
        <p:spPr>
          <a:xfrm>
            <a:off x="0" y="0"/>
            <a:ext cx="7524936" cy="6870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12">
  <p:cSld name="Break Section Page 12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54"/>
          <p:cNvSpPr>
            <a:spLocks noGrp="1"/>
          </p:cNvSpPr>
          <p:nvPr>
            <p:ph type="pic" idx="2"/>
          </p:nvPr>
        </p:nvSpPr>
        <p:spPr>
          <a:xfrm>
            <a:off x="0" y="0"/>
            <a:ext cx="7497763" cy="68691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13">
  <p:cSld name="Break Section Page 13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55"/>
          <p:cNvSpPr>
            <a:spLocks noGrp="1"/>
          </p:cNvSpPr>
          <p:nvPr>
            <p:ph type="pic" idx="2"/>
          </p:nvPr>
        </p:nvSpPr>
        <p:spPr>
          <a:xfrm>
            <a:off x="0" y="0"/>
            <a:ext cx="7504141" cy="68770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14">
  <p:cSld name="Break Section Page 14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56"/>
          <p:cNvSpPr>
            <a:spLocks noGrp="1"/>
          </p:cNvSpPr>
          <p:nvPr>
            <p:ph type="pic" idx="2"/>
          </p:nvPr>
        </p:nvSpPr>
        <p:spPr>
          <a:xfrm>
            <a:off x="0" y="0"/>
            <a:ext cx="7518400" cy="6870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15">
  <p:cSld name="Break Section Page 15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57"/>
          <p:cNvSpPr>
            <a:spLocks noGrp="1"/>
          </p:cNvSpPr>
          <p:nvPr>
            <p:ph type="pic" idx="2"/>
          </p:nvPr>
        </p:nvSpPr>
        <p:spPr>
          <a:xfrm>
            <a:off x="0" y="0"/>
            <a:ext cx="6554788" cy="68770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16">
  <p:cSld name="Break Section Page 16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58"/>
          <p:cNvSpPr>
            <a:spLocks noGrp="1"/>
          </p:cNvSpPr>
          <p:nvPr>
            <p:ph type="pic" idx="2"/>
          </p:nvPr>
        </p:nvSpPr>
        <p:spPr>
          <a:xfrm>
            <a:off x="0" y="0"/>
            <a:ext cx="746442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Massage Page 04">
  <p:cSld name="Welcome Massage Page 04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>
            <a:spLocks noGrp="1"/>
          </p:cNvSpPr>
          <p:nvPr>
            <p:ph type="pic" idx="2"/>
          </p:nvPr>
        </p:nvSpPr>
        <p:spPr>
          <a:xfrm>
            <a:off x="1344270" y="4787380"/>
            <a:ext cx="1143743" cy="1143742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4"/>
          <p:cNvSpPr>
            <a:spLocks noGrp="1"/>
          </p:cNvSpPr>
          <p:nvPr>
            <p:ph type="pic" idx="3"/>
          </p:nvPr>
        </p:nvSpPr>
        <p:spPr>
          <a:xfrm>
            <a:off x="6260775" y="2971"/>
            <a:ext cx="5931227" cy="592815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17">
  <p:cSld name="Break Section Page 17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59"/>
          <p:cNvSpPr>
            <a:spLocks noGrp="1"/>
          </p:cNvSpPr>
          <p:nvPr>
            <p:ph type="pic" idx="2"/>
          </p:nvPr>
        </p:nvSpPr>
        <p:spPr>
          <a:xfrm>
            <a:off x="0" y="0"/>
            <a:ext cx="7500938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18">
  <p:cSld name="Break Section Page 18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60"/>
          <p:cNvSpPr>
            <a:spLocks noGrp="1"/>
          </p:cNvSpPr>
          <p:nvPr>
            <p:ph type="pic" idx="2"/>
          </p:nvPr>
        </p:nvSpPr>
        <p:spPr>
          <a:xfrm>
            <a:off x="0" y="0"/>
            <a:ext cx="7613650" cy="68770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19">
  <p:cSld name="Break Section Page 19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61"/>
          <p:cNvSpPr>
            <a:spLocks noGrp="1"/>
          </p:cNvSpPr>
          <p:nvPr>
            <p:ph type="pic" idx="2"/>
          </p:nvPr>
        </p:nvSpPr>
        <p:spPr>
          <a:xfrm>
            <a:off x="0" y="0"/>
            <a:ext cx="749935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01">
  <p:cSld name="Anniversary Page 01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62"/>
          <p:cNvSpPr>
            <a:spLocks noGrp="1"/>
          </p:cNvSpPr>
          <p:nvPr>
            <p:ph type="pic" idx="2"/>
          </p:nvPr>
        </p:nvSpPr>
        <p:spPr>
          <a:xfrm>
            <a:off x="0" y="0"/>
            <a:ext cx="5940425" cy="68770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02">
  <p:cSld name="Anniversary Page 02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63"/>
          <p:cNvSpPr/>
          <p:nvPr/>
        </p:nvSpPr>
        <p:spPr>
          <a:xfrm>
            <a:off x="-4763" y="1587"/>
            <a:ext cx="12196763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63"/>
          <p:cNvSpPr>
            <a:spLocks noGrp="1"/>
          </p:cNvSpPr>
          <p:nvPr>
            <p:ph type="pic" idx="2"/>
          </p:nvPr>
        </p:nvSpPr>
        <p:spPr>
          <a:xfrm>
            <a:off x="8464550" y="0"/>
            <a:ext cx="372427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03">
  <p:cSld name="Anniversary Page 03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64"/>
          <p:cNvSpPr>
            <a:spLocks noGrp="1"/>
          </p:cNvSpPr>
          <p:nvPr>
            <p:ph type="pic" idx="2"/>
          </p:nvPr>
        </p:nvSpPr>
        <p:spPr>
          <a:xfrm>
            <a:off x="6257925" y="0"/>
            <a:ext cx="593407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04">
  <p:cSld name="Anniversary Page 04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65"/>
          <p:cNvSpPr>
            <a:spLocks noGrp="1"/>
          </p:cNvSpPr>
          <p:nvPr>
            <p:ph type="pic" idx="2"/>
          </p:nvPr>
        </p:nvSpPr>
        <p:spPr>
          <a:xfrm>
            <a:off x="8466138" y="0"/>
            <a:ext cx="3725862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05">
  <p:cSld name="Anniversary Page 05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66"/>
          <p:cNvSpPr>
            <a:spLocks noGrp="1"/>
          </p:cNvSpPr>
          <p:nvPr>
            <p:ph type="pic" idx="2"/>
          </p:nvPr>
        </p:nvSpPr>
        <p:spPr>
          <a:xfrm>
            <a:off x="0" y="0"/>
            <a:ext cx="5932488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06">
  <p:cSld name="Anniversary Page 06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67"/>
          <p:cNvSpPr>
            <a:spLocks noGrp="1"/>
          </p:cNvSpPr>
          <p:nvPr>
            <p:ph type="pic" idx="2"/>
          </p:nvPr>
        </p:nvSpPr>
        <p:spPr>
          <a:xfrm>
            <a:off x="8467725" y="0"/>
            <a:ext cx="372427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07">
  <p:cSld name="Anniversary Page 07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68"/>
          <p:cNvSpPr>
            <a:spLocks noGrp="1"/>
          </p:cNvSpPr>
          <p:nvPr>
            <p:ph type="pic" idx="2"/>
          </p:nvPr>
        </p:nvSpPr>
        <p:spPr>
          <a:xfrm>
            <a:off x="0" y="0"/>
            <a:ext cx="5935663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Massage 05">
  <p:cSld name="Welcome Massage 05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>
            <a:spLocks noGrp="1"/>
          </p:cNvSpPr>
          <p:nvPr>
            <p:ph type="pic" idx="2"/>
          </p:nvPr>
        </p:nvSpPr>
        <p:spPr>
          <a:xfrm>
            <a:off x="5411407" y="2766590"/>
            <a:ext cx="1369187" cy="137215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08">
  <p:cSld name="Anniversary Page 08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69"/>
          <p:cNvSpPr>
            <a:spLocks noGrp="1"/>
          </p:cNvSpPr>
          <p:nvPr>
            <p:ph type="pic" idx="2"/>
          </p:nvPr>
        </p:nvSpPr>
        <p:spPr>
          <a:xfrm>
            <a:off x="8466138" y="0"/>
            <a:ext cx="3725862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09">
  <p:cSld name="Anniversary Page 09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70"/>
          <p:cNvSpPr>
            <a:spLocks noGrp="1"/>
          </p:cNvSpPr>
          <p:nvPr>
            <p:ph type="pic" idx="2"/>
          </p:nvPr>
        </p:nvSpPr>
        <p:spPr>
          <a:xfrm>
            <a:off x="6264275" y="0"/>
            <a:ext cx="592772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10">
  <p:cSld name="Anniversary Page 10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71"/>
          <p:cNvSpPr>
            <a:spLocks noGrp="1"/>
          </p:cNvSpPr>
          <p:nvPr>
            <p:ph type="pic" idx="2"/>
          </p:nvPr>
        </p:nvSpPr>
        <p:spPr>
          <a:xfrm>
            <a:off x="8466138" y="0"/>
            <a:ext cx="3725862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11">
  <p:cSld name="Anniversary Page 11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72"/>
          <p:cNvSpPr>
            <a:spLocks noGrp="1"/>
          </p:cNvSpPr>
          <p:nvPr>
            <p:ph type="pic" idx="2"/>
          </p:nvPr>
        </p:nvSpPr>
        <p:spPr>
          <a:xfrm>
            <a:off x="5689600" y="0"/>
            <a:ext cx="65024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12">
  <p:cSld name="Anniversary Page 12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73"/>
          <p:cNvSpPr>
            <a:spLocks noGrp="1"/>
          </p:cNvSpPr>
          <p:nvPr>
            <p:ph type="pic" idx="2"/>
          </p:nvPr>
        </p:nvSpPr>
        <p:spPr>
          <a:xfrm>
            <a:off x="6257925" y="0"/>
            <a:ext cx="593407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13">
  <p:cSld name="Anniversary Page 13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74"/>
          <p:cNvSpPr>
            <a:spLocks noGrp="1"/>
          </p:cNvSpPr>
          <p:nvPr>
            <p:ph type="pic" idx="2"/>
          </p:nvPr>
        </p:nvSpPr>
        <p:spPr>
          <a:xfrm>
            <a:off x="8466138" y="0"/>
            <a:ext cx="3725862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14">
  <p:cSld name="Anniversary Page 14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75"/>
          <p:cNvSpPr>
            <a:spLocks noGrp="1"/>
          </p:cNvSpPr>
          <p:nvPr>
            <p:ph type="pic" idx="2"/>
          </p:nvPr>
        </p:nvSpPr>
        <p:spPr>
          <a:xfrm>
            <a:off x="0" y="0"/>
            <a:ext cx="5932488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15">
  <p:cSld name="Anniversary Page 15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76"/>
          <p:cNvSpPr>
            <a:spLocks noGrp="1"/>
          </p:cNvSpPr>
          <p:nvPr>
            <p:ph type="pic" idx="2"/>
          </p:nvPr>
        </p:nvSpPr>
        <p:spPr>
          <a:xfrm>
            <a:off x="8467725" y="0"/>
            <a:ext cx="372427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16">
  <p:cSld name="Anniversary Page 16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77"/>
          <p:cNvSpPr>
            <a:spLocks noGrp="1"/>
          </p:cNvSpPr>
          <p:nvPr>
            <p:ph type="pic" idx="2"/>
          </p:nvPr>
        </p:nvSpPr>
        <p:spPr>
          <a:xfrm>
            <a:off x="0" y="0"/>
            <a:ext cx="5935663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17">
  <p:cSld name="Anniversary Page 17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78"/>
          <p:cNvSpPr>
            <a:spLocks noGrp="1"/>
          </p:cNvSpPr>
          <p:nvPr>
            <p:ph type="pic" idx="2"/>
          </p:nvPr>
        </p:nvSpPr>
        <p:spPr>
          <a:xfrm>
            <a:off x="8464550" y="0"/>
            <a:ext cx="372427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Massage Page 06">
  <p:cSld name="Welcome Massage Page 06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>
            <a:spLocks noGrp="1"/>
          </p:cNvSpPr>
          <p:nvPr>
            <p:ph type="pic" idx="2"/>
          </p:nvPr>
        </p:nvSpPr>
        <p:spPr>
          <a:xfrm>
            <a:off x="7073143" y="1452348"/>
            <a:ext cx="3240310" cy="39471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18">
  <p:cSld name="Anniversary Page 18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79"/>
          <p:cNvSpPr>
            <a:spLocks noGrp="1"/>
          </p:cNvSpPr>
          <p:nvPr>
            <p:ph type="pic" idx="2"/>
          </p:nvPr>
        </p:nvSpPr>
        <p:spPr>
          <a:xfrm>
            <a:off x="6257925" y="0"/>
            <a:ext cx="593407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19">
  <p:cSld name="Anniversary Page 19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80"/>
          <p:cNvSpPr>
            <a:spLocks noGrp="1"/>
          </p:cNvSpPr>
          <p:nvPr>
            <p:ph type="pic" idx="2"/>
          </p:nvPr>
        </p:nvSpPr>
        <p:spPr>
          <a:xfrm>
            <a:off x="6256338" y="0"/>
            <a:ext cx="5935662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20">
  <p:cSld name="Anniversary Page 20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81"/>
          <p:cNvSpPr>
            <a:spLocks noGrp="1"/>
          </p:cNvSpPr>
          <p:nvPr>
            <p:ph type="pic" idx="2"/>
          </p:nvPr>
        </p:nvSpPr>
        <p:spPr>
          <a:xfrm>
            <a:off x="5689600" y="0"/>
            <a:ext cx="649922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ce Table Page 01">
  <p:cSld name="Price Table Page 0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8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ce Table Page 02">
  <p:cSld name="Price Table Page 02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8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01">
  <p:cSld name="Work Gallery Page 01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8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02">
  <p:cSld name="Work Gallery Page 02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85"/>
          <p:cNvSpPr/>
          <p:nvPr/>
        </p:nvSpPr>
        <p:spPr>
          <a:xfrm>
            <a:off x="-4763" y="1587"/>
            <a:ext cx="12207876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85"/>
          <p:cNvSpPr>
            <a:spLocks noGrp="1"/>
          </p:cNvSpPr>
          <p:nvPr>
            <p:ph type="pic" idx="2"/>
          </p:nvPr>
        </p:nvSpPr>
        <p:spPr>
          <a:xfrm>
            <a:off x="1" y="0"/>
            <a:ext cx="7464424" cy="68754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03">
  <p:cSld name="Work Gallery Page 03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86"/>
          <p:cNvSpPr/>
          <p:nvPr/>
        </p:nvSpPr>
        <p:spPr>
          <a:xfrm>
            <a:off x="-4763" y="1587"/>
            <a:ext cx="12207876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86"/>
          <p:cNvSpPr>
            <a:spLocks noGrp="1"/>
          </p:cNvSpPr>
          <p:nvPr>
            <p:ph type="pic" idx="2"/>
          </p:nvPr>
        </p:nvSpPr>
        <p:spPr>
          <a:xfrm>
            <a:off x="6023217" y="1233488"/>
            <a:ext cx="3353988" cy="4660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04">
  <p:cSld name="Work Gallery Page 04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87"/>
          <p:cNvSpPr/>
          <p:nvPr/>
        </p:nvSpPr>
        <p:spPr>
          <a:xfrm>
            <a:off x="-4763" y="1587"/>
            <a:ext cx="12207876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87"/>
          <p:cNvSpPr>
            <a:spLocks noGrp="1"/>
          </p:cNvSpPr>
          <p:nvPr>
            <p:ph type="pic" idx="2"/>
          </p:nvPr>
        </p:nvSpPr>
        <p:spPr>
          <a:xfrm>
            <a:off x="0" y="0"/>
            <a:ext cx="5541963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05">
  <p:cSld name="Work Gallery Page 05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88"/>
          <p:cNvSpPr/>
          <p:nvPr/>
        </p:nvSpPr>
        <p:spPr>
          <a:xfrm>
            <a:off x="-4763" y="1587"/>
            <a:ext cx="12207876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88"/>
          <p:cNvSpPr>
            <a:spLocks noGrp="1"/>
          </p:cNvSpPr>
          <p:nvPr>
            <p:ph type="pic" idx="2"/>
          </p:nvPr>
        </p:nvSpPr>
        <p:spPr>
          <a:xfrm>
            <a:off x="7243921" y="1300877"/>
            <a:ext cx="2603235" cy="2258712"/>
          </a:xfrm>
          <a:prstGeom prst="rect">
            <a:avLst/>
          </a:prstGeom>
          <a:noFill/>
          <a:ln>
            <a:noFill/>
          </a:ln>
        </p:spPr>
      </p:sp>
      <p:sp>
        <p:nvSpPr>
          <p:cNvPr id="476" name="Google Shape;476;p188"/>
          <p:cNvSpPr>
            <a:spLocks noGrp="1"/>
          </p:cNvSpPr>
          <p:nvPr>
            <p:ph type="pic" idx="3"/>
          </p:nvPr>
        </p:nvSpPr>
        <p:spPr>
          <a:xfrm>
            <a:off x="5138164" y="-23758"/>
            <a:ext cx="4055049" cy="3535829"/>
          </a:xfrm>
          <a:prstGeom prst="rect">
            <a:avLst/>
          </a:prstGeom>
          <a:noFill/>
          <a:ln>
            <a:noFill/>
          </a:ln>
        </p:spPr>
      </p:sp>
      <p:sp>
        <p:nvSpPr>
          <p:cNvPr id="477" name="Google Shape;477;p188"/>
          <p:cNvSpPr>
            <a:spLocks noGrp="1"/>
          </p:cNvSpPr>
          <p:nvPr>
            <p:ph type="pic" idx="4"/>
          </p:nvPr>
        </p:nvSpPr>
        <p:spPr>
          <a:xfrm>
            <a:off x="8631239" y="1277117"/>
            <a:ext cx="2604411" cy="2258713"/>
          </a:xfrm>
          <a:prstGeom prst="rect">
            <a:avLst/>
          </a:prstGeom>
          <a:noFill/>
          <a:ln>
            <a:noFill/>
          </a:ln>
        </p:spPr>
      </p:sp>
      <p:sp>
        <p:nvSpPr>
          <p:cNvPr id="478" name="Google Shape;478;p188"/>
          <p:cNvSpPr>
            <a:spLocks noGrp="1"/>
          </p:cNvSpPr>
          <p:nvPr>
            <p:ph type="pic" idx="5"/>
          </p:nvPr>
        </p:nvSpPr>
        <p:spPr>
          <a:xfrm>
            <a:off x="5855430" y="3654632"/>
            <a:ext cx="2603237" cy="2260198"/>
          </a:xfrm>
          <a:prstGeom prst="rect">
            <a:avLst/>
          </a:prstGeom>
          <a:noFill/>
          <a:ln>
            <a:noFill/>
          </a:ln>
        </p:spPr>
      </p:sp>
      <p:sp>
        <p:nvSpPr>
          <p:cNvPr id="479" name="Google Shape;479;p188"/>
          <p:cNvSpPr>
            <a:spLocks noGrp="1"/>
          </p:cNvSpPr>
          <p:nvPr>
            <p:ph type="pic" idx="6"/>
          </p:nvPr>
        </p:nvSpPr>
        <p:spPr>
          <a:xfrm>
            <a:off x="7243921" y="3654632"/>
            <a:ext cx="2603237" cy="2260198"/>
          </a:xfrm>
          <a:prstGeom prst="rect">
            <a:avLst/>
          </a:prstGeom>
          <a:noFill/>
          <a:ln>
            <a:noFill/>
          </a:ln>
        </p:spPr>
      </p:sp>
      <p:sp>
        <p:nvSpPr>
          <p:cNvPr id="480" name="Google Shape;480;p188"/>
          <p:cNvSpPr>
            <a:spLocks noGrp="1"/>
          </p:cNvSpPr>
          <p:nvPr>
            <p:ph type="pic" idx="7"/>
          </p:nvPr>
        </p:nvSpPr>
        <p:spPr>
          <a:xfrm>
            <a:off x="8099391" y="3678393"/>
            <a:ext cx="3679675" cy="31970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 Page 01">
  <p:cSld name="About Us Page 0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7731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06">
  <p:cSld name="Work Gallery Page 06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89"/>
          <p:cNvSpPr/>
          <p:nvPr/>
        </p:nvSpPr>
        <p:spPr>
          <a:xfrm>
            <a:off x="-4763" y="1587"/>
            <a:ext cx="12207876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89"/>
          <p:cNvSpPr>
            <a:spLocks noGrp="1"/>
          </p:cNvSpPr>
          <p:nvPr>
            <p:ph type="pic" idx="2"/>
          </p:nvPr>
        </p:nvSpPr>
        <p:spPr>
          <a:xfrm>
            <a:off x="8342832" y="0"/>
            <a:ext cx="3837287" cy="3327926"/>
          </a:xfrm>
          <a:prstGeom prst="rect">
            <a:avLst/>
          </a:prstGeom>
          <a:noFill/>
          <a:ln>
            <a:noFill/>
          </a:ln>
        </p:spPr>
      </p:sp>
      <p:sp>
        <p:nvSpPr>
          <p:cNvPr id="484" name="Google Shape;484;p189"/>
          <p:cNvSpPr>
            <a:spLocks noGrp="1"/>
          </p:cNvSpPr>
          <p:nvPr>
            <p:ph type="pic" idx="3"/>
          </p:nvPr>
        </p:nvSpPr>
        <p:spPr>
          <a:xfrm>
            <a:off x="6297963" y="35640"/>
            <a:ext cx="3837287" cy="3327926"/>
          </a:xfrm>
          <a:prstGeom prst="rect">
            <a:avLst/>
          </a:prstGeom>
          <a:noFill/>
          <a:ln>
            <a:noFill/>
          </a:ln>
        </p:spPr>
      </p:sp>
      <p:sp>
        <p:nvSpPr>
          <p:cNvPr id="485" name="Google Shape;485;p189"/>
          <p:cNvSpPr>
            <a:spLocks noGrp="1"/>
          </p:cNvSpPr>
          <p:nvPr>
            <p:ph type="pic" idx="4"/>
          </p:nvPr>
        </p:nvSpPr>
        <p:spPr>
          <a:xfrm>
            <a:off x="6298225" y="3503613"/>
            <a:ext cx="3836762" cy="3327400"/>
          </a:xfrm>
          <a:prstGeom prst="rect">
            <a:avLst/>
          </a:prstGeom>
          <a:noFill/>
          <a:ln>
            <a:noFill/>
          </a:ln>
        </p:spPr>
      </p:sp>
      <p:sp>
        <p:nvSpPr>
          <p:cNvPr id="486" name="Google Shape;486;p189"/>
          <p:cNvSpPr>
            <a:spLocks noGrp="1"/>
          </p:cNvSpPr>
          <p:nvPr>
            <p:ph type="pic" idx="5"/>
          </p:nvPr>
        </p:nvSpPr>
        <p:spPr>
          <a:xfrm>
            <a:off x="4253092" y="3544739"/>
            <a:ext cx="3837287" cy="33308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07">
  <p:cSld name="Work Gallery Page 07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90"/>
          <p:cNvSpPr/>
          <p:nvPr/>
        </p:nvSpPr>
        <p:spPr>
          <a:xfrm>
            <a:off x="-4763" y="1587"/>
            <a:ext cx="12207876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190"/>
          <p:cNvSpPr>
            <a:spLocks noGrp="1"/>
          </p:cNvSpPr>
          <p:nvPr>
            <p:ph type="pic" idx="2"/>
          </p:nvPr>
        </p:nvSpPr>
        <p:spPr>
          <a:xfrm>
            <a:off x="4462084" y="586727"/>
            <a:ext cx="3223005" cy="2795485"/>
          </a:xfrm>
          <a:prstGeom prst="rect">
            <a:avLst/>
          </a:prstGeom>
          <a:noFill/>
          <a:ln>
            <a:noFill/>
          </a:ln>
        </p:spPr>
      </p:sp>
      <p:sp>
        <p:nvSpPr>
          <p:cNvPr id="490" name="Google Shape;490;p190"/>
          <p:cNvSpPr>
            <a:spLocks noGrp="1"/>
          </p:cNvSpPr>
          <p:nvPr>
            <p:ph type="pic" idx="3"/>
          </p:nvPr>
        </p:nvSpPr>
        <p:spPr>
          <a:xfrm>
            <a:off x="6177697" y="557019"/>
            <a:ext cx="3226245" cy="2795485"/>
          </a:xfrm>
          <a:prstGeom prst="rect">
            <a:avLst/>
          </a:prstGeom>
          <a:noFill/>
          <a:ln>
            <a:noFill/>
          </a:ln>
        </p:spPr>
      </p:sp>
      <p:sp>
        <p:nvSpPr>
          <p:cNvPr id="491" name="Google Shape;491;p190"/>
          <p:cNvSpPr>
            <a:spLocks noGrp="1"/>
          </p:cNvSpPr>
          <p:nvPr>
            <p:ph type="pic" idx="4"/>
          </p:nvPr>
        </p:nvSpPr>
        <p:spPr>
          <a:xfrm>
            <a:off x="4462533" y="3498850"/>
            <a:ext cx="3222376" cy="2794705"/>
          </a:xfrm>
          <a:prstGeom prst="rect">
            <a:avLst/>
          </a:prstGeom>
          <a:noFill/>
          <a:ln>
            <a:noFill/>
          </a:ln>
        </p:spPr>
      </p:sp>
      <p:sp>
        <p:nvSpPr>
          <p:cNvPr id="492" name="Google Shape;492;p190"/>
          <p:cNvSpPr>
            <a:spLocks noGrp="1"/>
          </p:cNvSpPr>
          <p:nvPr>
            <p:ph type="pic" idx="5"/>
          </p:nvPr>
        </p:nvSpPr>
        <p:spPr>
          <a:xfrm>
            <a:off x="2743498" y="3527779"/>
            <a:ext cx="3223275" cy="2795485"/>
          </a:xfrm>
          <a:prstGeom prst="rect">
            <a:avLst/>
          </a:prstGeom>
          <a:noFill/>
          <a:ln>
            <a:noFill/>
          </a:ln>
        </p:spPr>
      </p:sp>
      <p:sp>
        <p:nvSpPr>
          <p:cNvPr id="493" name="Google Shape;493;p190"/>
          <p:cNvSpPr>
            <a:spLocks noGrp="1"/>
          </p:cNvSpPr>
          <p:nvPr>
            <p:ph type="pic" idx="6"/>
          </p:nvPr>
        </p:nvSpPr>
        <p:spPr>
          <a:xfrm>
            <a:off x="6073721" y="2971"/>
            <a:ext cx="6118281" cy="687433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08">
  <p:cSld name="Work Gallery Page 08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91"/>
          <p:cNvSpPr/>
          <p:nvPr/>
        </p:nvSpPr>
        <p:spPr>
          <a:xfrm>
            <a:off x="-4763" y="1587"/>
            <a:ext cx="12207876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91"/>
          <p:cNvSpPr>
            <a:spLocks noGrp="1"/>
          </p:cNvSpPr>
          <p:nvPr>
            <p:ph type="pic" idx="2"/>
          </p:nvPr>
        </p:nvSpPr>
        <p:spPr>
          <a:xfrm>
            <a:off x="6877476" y="574703"/>
            <a:ext cx="2133174" cy="1854172"/>
          </a:xfrm>
          <a:prstGeom prst="rect">
            <a:avLst/>
          </a:prstGeom>
          <a:noFill/>
          <a:ln>
            <a:noFill/>
          </a:ln>
        </p:spPr>
      </p:sp>
      <p:sp>
        <p:nvSpPr>
          <p:cNvPr id="497" name="Google Shape;497;p191"/>
          <p:cNvSpPr>
            <a:spLocks noGrp="1"/>
          </p:cNvSpPr>
          <p:nvPr>
            <p:ph type="pic" idx="3"/>
          </p:nvPr>
        </p:nvSpPr>
        <p:spPr>
          <a:xfrm>
            <a:off x="8016876" y="2524532"/>
            <a:ext cx="2133227" cy="1853303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191"/>
          <p:cNvSpPr>
            <a:spLocks noGrp="1"/>
          </p:cNvSpPr>
          <p:nvPr>
            <p:ph type="pic" idx="4"/>
          </p:nvPr>
        </p:nvSpPr>
        <p:spPr>
          <a:xfrm>
            <a:off x="8016875" y="557214"/>
            <a:ext cx="2133036" cy="1851487"/>
          </a:xfrm>
          <a:prstGeom prst="rect">
            <a:avLst/>
          </a:prstGeom>
          <a:noFill/>
          <a:ln>
            <a:noFill/>
          </a:ln>
        </p:spPr>
      </p:sp>
      <p:sp>
        <p:nvSpPr>
          <p:cNvPr id="499" name="Google Shape;499;p191"/>
          <p:cNvSpPr>
            <a:spLocks noGrp="1"/>
          </p:cNvSpPr>
          <p:nvPr>
            <p:ph type="pic" idx="5"/>
          </p:nvPr>
        </p:nvSpPr>
        <p:spPr>
          <a:xfrm>
            <a:off x="5737225" y="2524532"/>
            <a:ext cx="2136344" cy="1853303"/>
          </a:xfrm>
          <a:prstGeom prst="rect">
            <a:avLst/>
          </a:prstGeom>
          <a:noFill/>
          <a:ln>
            <a:noFill/>
          </a:ln>
        </p:spPr>
      </p:sp>
      <p:sp>
        <p:nvSpPr>
          <p:cNvPr id="500" name="Google Shape;500;p191"/>
          <p:cNvSpPr>
            <a:spLocks noGrp="1"/>
          </p:cNvSpPr>
          <p:nvPr>
            <p:ph type="pic" idx="6"/>
          </p:nvPr>
        </p:nvSpPr>
        <p:spPr>
          <a:xfrm>
            <a:off x="9155139" y="2506712"/>
            <a:ext cx="2133972" cy="1850333"/>
          </a:xfrm>
          <a:prstGeom prst="rect">
            <a:avLst/>
          </a:prstGeom>
          <a:noFill/>
          <a:ln>
            <a:noFill/>
          </a:ln>
        </p:spPr>
      </p:sp>
      <p:sp>
        <p:nvSpPr>
          <p:cNvPr id="501" name="Google Shape;501;p191"/>
          <p:cNvSpPr>
            <a:spLocks noGrp="1"/>
          </p:cNvSpPr>
          <p:nvPr>
            <p:ph type="pic" idx="7"/>
          </p:nvPr>
        </p:nvSpPr>
        <p:spPr>
          <a:xfrm>
            <a:off x="6877121" y="4472876"/>
            <a:ext cx="2133972" cy="1854788"/>
          </a:xfrm>
          <a:prstGeom prst="rect">
            <a:avLst/>
          </a:prstGeom>
          <a:noFill/>
          <a:ln>
            <a:noFill/>
          </a:ln>
        </p:spPr>
      </p:sp>
      <p:sp>
        <p:nvSpPr>
          <p:cNvPr id="502" name="Google Shape;502;p191"/>
          <p:cNvSpPr>
            <a:spLocks noGrp="1"/>
          </p:cNvSpPr>
          <p:nvPr>
            <p:ph type="pic" idx="8"/>
          </p:nvPr>
        </p:nvSpPr>
        <p:spPr>
          <a:xfrm>
            <a:off x="6877121" y="2506712"/>
            <a:ext cx="2133972" cy="1850333"/>
          </a:xfrm>
          <a:prstGeom prst="rect">
            <a:avLst/>
          </a:prstGeom>
          <a:noFill/>
          <a:ln>
            <a:noFill/>
          </a:ln>
        </p:spPr>
      </p:sp>
      <p:sp>
        <p:nvSpPr>
          <p:cNvPr id="503" name="Google Shape;503;p191"/>
          <p:cNvSpPr>
            <a:spLocks noGrp="1"/>
          </p:cNvSpPr>
          <p:nvPr>
            <p:ph type="pic" idx="9"/>
          </p:nvPr>
        </p:nvSpPr>
        <p:spPr>
          <a:xfrm>
            <a:off x="8016875" y="4455056"/>
            <a:ext cx="2133227" cy="185181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09">
  <p:cSld name="Work Gallery Page 09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92"/>
          <p:cNvSpPr>
            <a:spLocks noGrp="1"/>
          </p:cNvSpPr>
          <p:nvPr>
            <p:ph type="pic" idx="2"/>
          </p:nvPr>
        </p:nvSpPr>
        <p:spPr>
          <a:xfrm>
            <a:off x="3501675" y="1024664"/>
            <a:ext cx="2389395" cy="2392365"/>
          </a:xfrm>
          <a:prstGeom prst="rect">
            <a:avLst/>
          </a:prstGeom>
          <a:noFill/>
          <a:ln>
            <a:noFill/>
          </a:ln>
        </p:spPr>
      </p:sp>
      <p:sp>
        <p:nvSpPr>
          <p:cNvPr id="506" name="Google Shape;506;p192"/>
          <p:cNvSpPr>
            <a:spLocks noGrp="1"/>
          </p:cNvSpPr>
          <p:nvPr>
            <p:ph type="pic" idx="3"/>
          </p:nvPr>
        </p:nvSpPr>
        <p:spPr>
          <a:xfrm>
            <a:off x="6545263" y="1078124"/>
            <a:ext cx="2364849" cy="2365165"/>
          </a:xfrm>
          <a:prstGeom prst="rect">
            <a:avLst/>
          </a:prstGeom>
          <a:noFill/>
          <a:ln>
            <a:noFill/>
          </a:ln>
        </p:spPr>
      </p:sp>
      <p:sp>
        <p:nvSpPr>
          <p:cNvPr id="507" name="Google Shape;507;p192"/>
          <p:cNvSpPr>
            <a:spLocks noGrp="1"/>
          </p:cNvSpPr>
          <p:nvPr>
            <p:ph type="pic" idx="4"/>
          </p:nvPr>
        </p:nvSpPr>
        <p:spPr>
          <a:xfrm>
            <a:off x="3962030" y="4036281"/>
            <a:ext cx="2000320" cy="2006260"/>
          </a:xfrm>
          <a:prstGeom prst="rect">
            <a:avLst/>
          </a:prstGeom>
          <a:noFill/>
          <a:ln>
            <a:noFill/>
          </a:ln>
        </p:spPr>
      </p:sp>
      <p:sp>
        <p:nvSpPr>
          <p:cNvPr id="508" name="Google Shape;508;p192"/>
          <p:cNvSpPr>
            <a:spLocks noGrp="1"/>
          </p:cNvSpPr>
          <p:nvPr>
            <p:ph type="pic" idx="5"/>
          </p:nvPr>
        </p:nvSpPr>
        <p:spPr>
          <a:xfrm>
            <a:off x="6440527" y="3962031"/>
            <a:ext cx="1412253" cy="141076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10">
  <p:cSld name="Work Gallery Page 10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93"/>
          <p:cNvSpPr/>
          <p:nvPr/>
        </p:nvSpPr>
        <p:spPr>
          <a:xfrm>
            <a:off x="-4763" y="1587"/>
            <a:ext cx="12207876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193"/>
          <p:cNvSpPr>
            <a:spLocks noGrp="1"/>
          </p:cNvSpPr>
          <p:nvPr>
            <p:ph type="pic" idx="2"/>
          </p:nvPr>
        </p:nvSpPr>
        <p:spPr>
          <a:xfrm>
            <a:off x="7388281" y="1008574"/>
            <a:ext cx="1616094" cy="1869564"/>
          </a:xfrm>
          <a:prstGeom prst="rect">
            <a:avLst/>
          </a:prstGeom>
          <a:noFill/>
          <a:ln>
            <a:noFill/>
          </a:ln>
        </p:spPr>
      </p:sp>
      <p:sp>
        <p:nvSpPr>
          <p:cNvPr id="512" name="Google Shape;512;p193"/>
          <p:cNvSpPr>
            <a:spLocks noGrp="1"/>
          </p:cNvSpPr>
          <p:nvPr>
            <p:ph type="pic" idx="3"/>
          </p:nvPr>
        </p:nvSpPr>
        <p:spPr>
          <a:xfrm>
            <a:off x="9087556" y="1008574"/>
            <a:ext cx="1617579" cy="1870094"/>
          </a:xfrm>
          <a:prstGeom prst="rect">
            <a:avLst/>
          </a:prstGeom>
          <a:noFill/>
          <a:ln>
            <a:noFill/>
          </a:ln>
        </p:spPr>
      </p:sp>
      <p:sp>
        <p:nvSpPr>
          <p:cNvPr id="513" name="Google Shape;513;p193"/>
          <p:cNvSpPr>
            <a:spLocks noGrp="1"/>
          </p:cNvSpPr>
          <p:nvPr>
            <p:ph type="pic" idx="4"/>
          </p:nvPr>
        </p:nvSpPr>
        <p:spPr>
          <a:xfrm>
            <a:off x="6525276" y="2486527"/>
            <a:ext cx="1617013" cy="1867987"/>
          </a:xfrm>
          <a:prstGeom prst="rect">
            <a:avLst/>
          </a:prstGeom>
          <a:noFill/>
          <a:ln>
            <a:noFill/>
          </a:ln>
        </p:spPr>
      </p:sp>
      <p:sp>
        <p:nvSpPr>
          <p:cNvPr id="514" name="Google Shape;514;p193"/>
          <p:cNvSpPr>
            <a:spLocks noGrp="1"/>
          </p:cNvSpPr>
          <p:nvPr>
            <p:ph type="pic" idx="5"/>
          </p:nvPr>
        </p:nvSpPr>
        <p:spPr>
          <a:xfrm>
            <a:off x="8234947" y="2486526"/>
            <a:ext cx="1617078" cy="1867986"/>
          </a:xfrm>
          <a:prstGeom prst="rect">
            <a:avLst/>
          </a:prstGeom>
          <a:noFill/>
          <a:ln>
            <a:noFill/>
          </a:ln>
        </p:spPr>
      </p:sp>
      <p:sp>
        <p:nvSpPr>
          <p:cNvPr id="515" name="Google Shape;515;p193"/>
          <p:cNvSpPr>
            <a:spLocks noGrp="1"/>
          </p:cNvSpPr>
          <p:nvPr>
            <p:ph type="pic" idx="6"/>
          </p:nvPr>
        </p:nvSpPr>
        <p:spPr>
          <a:xfrm>
            <a:off x="9936163" y="2486526"/>
            <a:ext cx="1620095" cy="1867987"/>
          </a:xfrm>
          <a:prstGeom prst="rect">
            <a:avLst/>
          </a:prstGeom>
          <a:noFill/>
          <a:ln>
            <a:noFill/>
          </a:ln>
        </p:spPr>
      </p:sp>
      <p:sp>
        <p:nvSpPr>
          <p:cNvPr id="516" name="Google Shape;516;p193"/>
          <p:cNvSpPr>
            <a:spLocks noGrp="1"/>
          </p:cNvSpPr>
          <p:nvPr>
            <p:ph type="pic" idx="7"/>
          </p:nvPr>
        </p:nvSpPr>
        <p:spPr>
          <a:xfrm>
            <a:off x="7388282" y="3981450"/>
            <a:ext cx="1616019" cy="1867978"/>
          </a:xfrm>
          <a:prstGeom prst="rect">
            <a:avLst/>
          </a:prstGeom>
          <a:noFill/>
          <a:ln>
            <a:noFill/>
          </a:ln>
        </p:spPr>
      </p:sp>
      <p:sp>
        <p:nvSpPr>
          <p:cNvPr id="517" name="Google Shape;517;p193"/>
          <p:cNvSpPr>
            <a:spLocks noGrp="1"/>
          </p:cNvSpPr>
          <p:nvPr>
            <p:ph type="pic" idx="8"/>
          </p:nvPr>
        </p:nvSpPr>
        <p:spPr>
          <a:xfrm>
            <a:off x="9087556" y="3981450"/>
            <a:ext cx="1616957" cy="186797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11">
  <p:cSld name="Work Gallery Page 11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94"/>
          <p:cNvSpPr/>
          <p:nvPr/>
        </p:nvSpPr>
        <p:spPr>
          <a:xfrm>
            <a:off x="-4763" y="1587"/>
            <a:ext cx="12207876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194"/>
          <p:cNvSpPr>
            <a:spLocks noGrp="1"/>
          </p:cNvSpPr>
          <p:nvPr>
            <p:ph type="pic" idx="2"/>
          </p:nvPr>
        </p:nvSpPr>
        <p:spPr>
          <a:xfrm>
            <a:off x="9057452" y="3479399"/>
            <a:ext cx="2019300" cy="2024063"/>
          </a:xfrm>
          <a:prstGeom prst="rect">
            <a:avLst/>
          </a:prstGeom>
          <a:noFill/>
          <a:ln>
            <a:noFill/>
          </a:ln>
        </p:spPr>
      </p:sp>
      <p:sp>
        <p:nvSpPr>
          <p:cNvPr id="521" name="Google Shape;521;p194"/>
          <p:cNvSpPr>
            <a:spLocks noGrp="1"/>
          </p:cNvSpPr>
          <p:nvPr>
            <p:ph type="pic" idx="3"/>
          </p:nvPr>
        </p:nvSpPr>
        <p:spPr>
          <a:xfrm>
            <a:off x="6959600" y="3479399"/>
            <a:ext cx="2019300" cy="2024063"/>
          </a:xfrm>
          <a:prstGeom prst="rect">
            <a:avLst/>
          </a:prstGeom>
          <a:noFill/>
          <a:ln>
            <a:noFill/>
          </a:ln>
        </p:spPr>
      </p:sp>
      <p:sp>
        <p:nvSpPr>
          <p:cNvPr id="522" name="Google Shape;522;p194"/>
          <p:cNvSpPr>
            <a:spLocks noGrp="1"/>
          </p:cNvSpPr>
          <p:nvPr>
            <p:ph type="pic" idx="4"/>
          </p:nvPr>
        </p:nvSpPr>
        <p:spPr>
          <a:xfrm>
            <a:off x="9057452" y="1374775"/>
            <a:ext cx="2019300" cy="2024063"/>
          </a:xfrm>
          <a:prstGeom prst="rect">
            <a:avLst/>
          </a:prstGeom>
          <a:noFill/>
          <a:ln>
            <a:noFill/>
          </a:ln>
        </p:spPr>
      </p:sp>
      <p:sp>
        <p:nvSpPr>
          <p:cNvPr id="523" name="Google Shape;523;p194"/>
          <p:cNvSpPr>
            <a:spLocks noGrp="1"/>
          </p:cNvSpPr>
          <p:nvPr>
            <p:ph type="pic" idx="5"/>
          </p:nvPr>
        </p:nvSpPr>
        <p:spPr>
          <a:xfrm>
            <a:off x="6959600" y="1374775"/>
            <a:ext cx="2019300" cy="2024063"/>
          </a:xfrm>
          <a:prstGeom prst="rect">
            <a:avLst/>
          </a:prstGeom>
          <a:noFill/>
          <a:ln>
            <a:noFill/>
          </a:ln>
        </p:spPr>
      </p:sp>
      <p:sp>
        <p:nvSpPr>
          <p:cNvPr id="524" name="Google Shape;524;p194"/>
          <p:cNvSpPr>
            <a:spLocks noGrp="1"/>
          </p:cNvSpPr>
          <p:nvPr>
            <p:ph type="pic" idx="6"/>
          </p:nvPr>
        </p:nvSpPr>
        <p:spPr>
          <a:xfrm>
            <a:off x="638175" y="612775"/>
            <a:ext cx="4111625" cy="56562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12">
  <p:cSld name="Work Gallery Page 12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95"/>
          <p:cNvSpPr/>
          <p:nvPr/>
        </p:nvSpPr>
        <p:spPr>
          <a:xfrm>
            <a:off x="-4763" y="1587"/>
            <a:ext cx="12207876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95"/>
          <p:cNvSpPr>
            <a:spLocks noGrp="1"/>
          </p:cNvSpPr>
          <p:nvPr>
            <p:ph type="pic" idx="2"/>
          </p:nvPr>
        </p:nvSpPr>
        <p:spPr>
          <a:xfrm>
            <a:off x="641529" y="2809655"/>
            <a:ext cx="1860371" cy="1612730"/>
          </a:xfrm>
          <a:prstGeom prst="rect">
            <a:avLst/>
          </a:prstGeom>
          <a:noFill/>
          <a:ln>
            <a:noFill/>
          </a:ln>
        </p:spPr>
      </p:sp>
      <p:sp>
        <p:nvSpPr>
          <p:cNvPr id="528" name="Google Shape;528;p195"/>
          <p:cNvSpPr>
            <a:spLocks noGrp="1"/>
          </p:cNvSpPr>
          <p:nvPr>
            <p:ph type="pic" idx="3"/>
          </p:nvPr>
        </p:nvSpPr>
        <p:spPr>
          <a:xfrm>
            <a:off x="2143125" y="1940920"/>
            <a:ext cx="1860486" cy="1615081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195"/>
          <p:cNvSpPr>
            <a:spLocks noGrp="1"/>
          </p:cNvSpPr>
          <p:nvPr>
            <p:ph type="pic" idx="4"/>
          </p:nvPr>
        </p:nvSpPr>
        <p:spPr>
          <a:xfrm>
            <a:off x="5150044" y="1940920"/>
            <a:ext cx="1860728" cy="1615081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Google Shape;530;p195"/>
          <p:cNvSpPr>
            <a:spLocks noGrp="1"/>
          </p:cNvSpPr>
          <p:nvPr>
            <p:ph type="pic" idx="5"/>
          </p:nvPr>
        </p:nvSpPr>
        <p:spPr>
          <a:xfrm>
            <a:off x="2142883" y="3663950"/>
            <a:ext cx="1860728" cy="1613806"/>
          </a:xfrm>
          <a:prstGeom prst="rect">
            <a:avLst/>
          </a:prstGeom>
          <a:noFill/>
          <a:ln>
            <a:noFill/>
          </a:ln>
        </p:spPr>
      </p:sp>
      <p:sp>
        <p:nvSpPr>
          <p:cNvPr id="531" name="Google Shape;531;p195"/>
          <p:cNvSpPr>
            <a:spLocks noGrp="1"/>
          </p:cNvSpPr>
          <p:nvPr>
            <p:ph type="pic" idx="6"/>
          </p:nvPr>
        </p:nvSpPr>
        <p:spPr>
          <a:xfrm>
            <a:off x="5150044" y="3663950"/>
            <a:ext cx="1860356" cy="1613806"/>
          </a:xfrm>
          <a:prstGeom prst="rect">
            <a:avLst/>
          </a:prstGeom>
          <a:noFill/>
          <a:ln>
            <a:noFill/>
          </a:ln>
        </p:spPr>
      </p:sp>
      <p:sp>
        <p:nvSpPr>
          <p:cNvPr id="532" name="Google Shape;532;p195"/>
          <p:cNvSpPr>
            <a:spLocks noGrp="1"/>
          </p:cNvSpPr>
          <p:nvPr>
            <p:ph type="pic" idx="7"/>
          </p:nvPr>
        </p:nvSpPr>
        <p:spPr>
          <a:xfrm>
            <a:off x="3650176" y="2809655"/>
            <a:ext cx="1860037" cy="161273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13">
  <p:cSld name="Work Gallery Page 13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96"/>
          <p:cNvSpPr>
            <a:spLocks noGrp="1"/>
          </p:cNvSpPr>
          <p:nvPr>
            <p:ph type="pic" idx="2"/>
          </p:nvPr>
        </p:nvSpPr>
        <p:spPr>
          <a:xfrm>
            <a:off x="9559062" y="1283056"/>
            <a:ext cx="2632938" cy="4690707"/>
          </a:xfrm>
          <a:prstGeom prst="rect">
            <a:avLst/>
          </a:prstGeom>
          <a:noFill/>
          <a:ln>
            <a:noFill/>
          </a:ln>
        </p:spPr>
      </p:sp>
      <p:sp>
        <p:nvSpPr>
          <p:cNvPr id="535" name="Google Shape;535;p196"/>
          <p:cNvSpPr>
            <a:spLocks noGrp="1"/>
          </p:cNvSpPr>
          <p:nvPr>
            <p:ph type="pic" idx="3"/>
          </p:nvPr>
        </p:nvSpPr>
        <p:spPr>
          <a:xfrm>
            <a:off x="5154613" y="1283056"/>
            <a:ext cx="4232275" cy="469070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14">
  <p:cSld name="Work Gallery Page 14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7"/>
          <p:cNvSpPr/>
          <p:nvPr/>
        </p:nvSpPr>
        <p:spPr>
          <a:xfrm>
            <a:off x="-4763" y="1587"/>
            <a:ext cx="12207876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197"/>
          <p:cNvSpPr>
            <a:spLocks noGrp="1"/>
          </p:cNvSpPr>
          <p:nvPr>
            <p:ph type="pic" idx="2"/>
          </p:nvPr>
        </p:nvSpPr>
        <p:spPr>
          <a:xfrm>
            <a:off x="8685213" y="2005013"/>
            <a:ext cx="2873375" cy="2854325"/>
          </a:xfrm>
          <a:prstGeom prst="rect">
            <a:avLst/>
          </a:prstGeom>
          <a:noFill/>
          <a:ln>
            <a:noFill/>
          </a:ln>
        </p:spPr>
      </p:sp>
      <p:sp>
        <p:nvSpPr>
          <p:cNvPr id="539" name="Google Shape;539;p197"/>
          <p:cNvSpPr>
            <a:spLocks noGrp="1"/>
          </p:cNvSpPr>
          <p:nvPr>
            <p:ph type="pic" idx="3"/>
          </p:nvPr>
        </p:nvSpPr>
        <p:spPr>
          <a:xfrm>
            <a:off x="5694363" y="2005013"/>
            <a:ext cx="2871787" cy="2854325"/>
          </a:xfrm>
          <a:prstGeom prst="rect">
            <a:avLst/>
          </a:prstGeom>
          <a:noFill/>
          <a:ln>
            <a:noFill/>
          </a:ln>
        </p:spPr>
      </p:sp>
      <p:sp>
        <p:nvSpPr>
          <p:cNvPr id="540" name="Google Shape;540;p197"/>
          <p:cNvSpPr>
            <a:spLocks noGrp="1"/>
          </p:cNvSpPr>
          <p:nvPr>
            <p:ph type="pic" idx="4"/>
          </p:nvPr>
        </p:nvSpPr>
        <p:spPr>
          <a:xfrm>
            <a:off x="0" y="0"/>
            <a:ext cx="4710113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15">
  <p:cSld name="Work Gallery Page 15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98"/>
          <p:cNvSpPr/>
          <p:nvPr/>
        </p:nvSpPr>
        <p:spPr>
          <a:xfrm>
            <a:off x="-4763" y="1587"/>
            <a:ext cx="12207876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198"/>
          <p:cNvSpPr>
            <a:spLocks noGrp="1"/>
          </p:cNvSpPr>
          <p:nvPr>
            <p:ph type="pic" idx="2"/>
          </p:nvPr>
        </p:nvSpPr>
        <p:spPr>
          <a:xfrm>
            <a:off x="8821738" y="3476429"/>
            <a:ext cx="2734676" cy="2752725"/>
          </a:xfrm>
          <a:prstGeom prst="rect">
            <a:avLst/>
          </a:prstGeom>
          <a:noFill/>
          <a:ln>
            <a:noFill/>
          </a:ln>
        </p:spPr>
      </p:sp>
      <p:sp>
        <p:nvSpPr>
          <p:cNvPr id="544" name="Google Shape;544;p198"/>
          <p:cNvSpPr>
            <a:spLocks noGrp="1"/>
          </p:cNvSpPr>
          <p:nvPr>
            <p:ph type="pic" idx="3"/>
          </p:nvPr>
        </p:nvSpPr>
        <p:spPr>
          <a:xfrm>
            <a:off x="5944569" y="3476429"/>
            <a:ext cx="2736850" cy="2752725"/>
          </a:xfrm>
          <a:prstGeom prst="rect">
            <a:avLst/>
          </a:prstGeom>
          <a:noFill/>
          <a:ln>
            <a:noFill/>
          </a:ln>
        </p:spPr>
      </p:sp>
      <p:sp>
        <p:nvSpPr>
          <p:cNvPr id="545" name="Google Shape;545;p198"/>
          <p:cNvSpPr>
            <a:spLocks noGrp="1"/>
          </p:cNvSpPr>
          <p:nvPr>
            <p:ph type="pic" idx="4"/>
          </p:nvPr>
        </p:nvSpPr>
        <p:spPr>
          <a:xfrm>
            <a:off x="3071813" y="3476429"/>
            <a:ext cx="2736850" cy="2752725"/>
          </a:xfrm>
          <a:prstGeom prst="rect">
            <a:avLst/>
          </a:prstGeom>
          <a:noFill/>
          <a:ln>
            <a:noFill/>
          </a:ln>
        </p:spPr>
      </p:sp>
      <p:sp>
        <p:nvSpPr>
          <p:cNvPr id="546" name="Google Shape;546;p198"/>
          <p:cNvSpPr>
            <a:spLocks noGrp="1"/>
          </p:cNvSpPr>
          <p:nvPr>
            <p:ph type="pic" idx="5"/>
          </p:nvPr>
        </p:nvSpPr>
        <p:spPr>
          <a:xfrm>
            <a:off x="8821738" y="601663"/>
            <a:ext cx="2734676" cy="2752725"/>
          </a:xfrm>
          <a:prstGeom prst="rect">
            <a:avLst/>
          </a:prstGeom>
          <a:noFill/>
          <a:ln>
            <a:noFill/>
          </a:ln>
        </p:spPr>
      </p:sp>
      <p:sp>
        <p:nvSpPr>
          <p:cNvPr id="547" name="Google Shape;547;p198"/>
          <p:cNvSpPr>
            <a:spLocks noGrp="1"/>
          </p:cNvSpPr>
          <p:nvPr>
            <p:ph type="pic" idx="6"/>
          </p:nvPr>
        </p:nvSpPr>
        <p:spPr>
          <a:xfrm>
            <a:off x="5944569" y="601663"/>
            <a:ext cx="2736850" cy="2752725"/>
          </a:xfrm>
          <a:prstGeom prst="rect">
            <a:avLst/>
          </a:prstGeom>
          <a:noFill/>
          <a:ln>
            <a:noFill/>
          </a:ln>
        </p:spPr>
      </p:sp>
      <p:sp>
        <p:nvSpPr>
          <p:cNvPr id="548" name="Google Shape;548;p198"/>
          <p:cNvSpPr>
            <a:spLocks noGrp="1"/>
          </p:cNvSpPr>
          <p:nvPr>
            <p:ph type="pic" idx="7"/>
          </p:nvPr>
        </p:nvSpPr>
        <p:spPr>
          <a:xfrm>
            <a:off x="3071813" y="601663"/>
            <a:ext cx="2736850" cy="27527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 Page 02">
  <p:cSld name="About Us Page 02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644499" y="4616923"/>
            <a:ext cx="5457443" cy="163649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>
            <a:spLocks noGrp="1"/>
          </p:cNvSpPr>
          <p:nvPr>
            <p:ph type="pic" idx="3"/>
          </p:nvPr>
        </p:nvSpPr>
        <p:spPr>
          <a:xfrm>
            <a:off x="644499" y="2217133"/>
            <a:ext cx="5457443" cy="163797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16">
  <p:cSld name="Work Gallery Page 16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99"/>
          <p:cNvSpPr/>
          <p:nvPr/>
        </p:nvSpPr>
        <p:spPr>
          <a:xfrm>
            <a:off x="-4763" y="1587"/>
            <a:ext cx="12207876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199"/>
          <p:cNvSpPr>
            <a:spLocks noGrp="1"/>
          </p:cNvSpPr>
          <p:nvPr>
            <p:ph type="pic" idx="2"/>
          </p:nvPr>
        </p:nvSpPr>
        <p:spPr>
          <a:xfrm>
            <a:off x="5113338" y="4651375"/>
            <a:ext cx="5000625" cy="2206625"/>
          </a:xfrm>
          <a:prstGeom prst="rect">
            <a:avLst/>
          </a:prstGeom>
          <a:noFill/>
          <a:ln>
            <a:noFill/>
          </a:ln>
        </p:spPr>
      </p:sp>
      <p:sp>
        <p:nvSpPr>
          <p:cNvPr id="552" name="Google Shape;552;p199"/>
          <p:cNvSpPr>
            <a:spLocks noGrp="1"/>
          </p:cNvSpPr>
          <p:nvPr>
            <p:ph type="pic" idx="3"/>
          </p:nvPr>
        </p:nvSpPr>
        <p:spPr>
          <a:xfrm>
            <a:off x="5113338" y="2324100"/>
            <a:ext cx="2455862" cy="2232025"/>
          </a:xfrm>
          <a:prstGeom prst="rect">
            <a:avLst/>
          </a:prstGeom>
          <a:noFill/>
          <a:ln>
            <a:noFill/>
          </a:ln>
        </p:spPr>
      </p:sp>
      <p:sp>
        <p:nvSpPr>
          <p:cNvPr id="553" name="Google Shape;553;p199"/>
          <p:cNvSpPr>
            <a:spLocks noGrp="1"/>
          </p:cNvSpPr>
          <p:nvPr>
            <p:ph type="pic" idx="4"/>
          </p:nvPr>
        </p:nvSpPr>
        <p:spPr>
          <a:xfrm>
            <a:off x="0" y="2324100"/>
            <a:ext cx="5008563" cy="4533900"/>
          </a:xfrm>
          <a:prstGeom prst="rect">
            <a:avLst/>
          </a:prstGeom>
          <a:noFill/>
          <a:ln>
            <a:noFill/>
          </a:ln>
        </p:spPr>
      </p:sp>
      <p:sp>
        <p:nvSpPr>
          <p:cNvPr id="554" name="Google Shape;554;p199"/>
          <p:cNvSpPr>
            <a:spLocks noGrp="1"/>
          </p:cNvSpPr>
          <p:nvPr>
            <p:ph type="pic" idx="5"/>
          </p:nvPr>
        </p:nvSpPr>
        <p:spPr>
          <a:xfrm>
            <a:off x="5113338" y="0"/>
            <a:ext cx="5000625" cy="2228850"/>
          </a:xfrm>
          <a:prstGeom prst="rect">
            <a:avLst/>
          </a:prstGeom>
          <a:noFill/>
          <a:ln>
            <a:noFill/>
          </a:ln>
        </p:spPr>
      </p:sp>
      <p:sp>
        <p:nvSpPr>
          <p:cNvPr id="555" name="Google Shape;555;p199"/>
          <p:cNvSpPr>
            <a:spLocks noGrp="1"/>
          </p:cNvSpPr>
          <p:nvPr>
            <p:ph type="pic" idx="6"/>
          </p:nvPr>
        </p:nvSpPr>
        <p:spPr>
          <a:xfrm>
            <a:off x="2555875" y="0"/>
            <a:ext cx="2452688" cy="2228850"/>
          </a:xfrm>
          <a:prstGeom prst="rect">
            <a:avLst/>
          </a:prstGeom>
          <a:noFill/>
          <a:ln>
            <a:noFill/>
          </a:ln>
        </p:spPr>
      </p:sp>
      <p:sp>
        <p:nvSpPr>
          <p:cNvPr id="556" name="Google Shape;556;p199"/>
          <p:cNvSpPr>
            <a:spLocks noGrp="1"/>
          </p:cNvSpPr>
          <p:nvPr>
            <p:ph type="pic" idx="7"/>
          </p:nvPr>
        </p:nvSpPr>
        <p:spPr>
          <a:xfrm>
            <a:off x="0" y="0"/>
            <a:ext cx="2449513" cy="22288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19">
  <p:cSld name="Work Gallery Page 19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00"/>
          <p:cNvSpPr/>
          <p:nvPr/>
        </p:nvSpPr>
        <p:spPr>
          <a:xfrm>
            <a:off x="-4763" y="1587"/>
            <a:ext cx="12207876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200"/>
          <p:cNvSpPr>
            <a:spLocks noGrp="1"/>
          </p:cNvSpPr>
          <p:nvPr>
            <p:ph type="pic" idx="2"/>
          </p:nvPr>
        </p:nvSpPr>
        <p:spPr>
          <a:xfrm>
            <a:off x="7418388" y="4425950"/>
            <a:ext cx="4114800" cy="1833563"/>
          </a:xfrm>
          <a:prstGeom prst="rect">
            <a:avLst/>
          </a:prstGeom>
          <a:noFill/>
          <a:ln>
            <a:noFill/>
          </a:ln>
        </p:spPr>
      </p:sp>
      <p:sp>
        <p:nvSpPr>
          <p:cNvPr id="560" name="Google Shape;560;p200"/>
          <p:cNvSpPr>
            <a:spLocks noGrp="1"/>
          </p:cNvSpPr>
          <p:nvPr>
            <p:ph type="pic" idx="3"/>
          </p:nvPr>
        </p:nvSpPr>
        <p:spPr>
          <a:xfrm>
            <a:off x="5318125" y="4425950"/>
            <a:ext cx="2014538" cy="1833563"/>
          </a:xfrm>
          <a:prstGeom prst="rect">
            <a:avLst/>
          </a:prstGeom>
          <a:noFill/>
          <a:ln>
            <a:noFill/>
          </a:ln>
        </p:spPr>
      </p:sp>
      <p:sp>
        <p:nvSpPr>
          <p:cNvPr id="561" name="Google Shape;561;p200"/>
          <p:cNvSpPr>
            <a:spLocks noGrp="1"/>
          </p:cNvSpPr>
          <p:nvPr>
            <p:ph type="pic" idx="4"/>
          </p:nvPr>
        </p:nvSpPr>
        <p:spPr>
          <a:xfrm>
            <a:off x="9529763" y="2516188"/>
            <a:ext cx="2003425" cy="1831975"/>
          </a:xfrm>
          <a:prstGeom prst="rect">
            <a:avLst/>
          </a:prstGeom>
          <a:noFill/>
          <a:ln>
            <a:noFill/>
          </a:ln>
        </p:spPr>
      </p:sp>
      <p:sp>
        <p:nvSpPr>
          <p:cNvPr id="562" name="Google Shape;562;p200"/>
          <p:cNvSpPr>
            <a:spLocks noGrp="1"/>
          </p:cNvSpPr>
          <p:nvPr>
            <p:ph type="pic" idx="5"/>
          </p:nvPr>
        </p:nvSpPr>
        <p:spPr>
          <a:xfrm>
            <a:off x="7424738" y="2516188"/>
            <a:ext cx="2016125" cy="1831975"/>
          </a:xfrm>
          <a:prstGeom prst="rect">
            <a:avLst/>
          </a:prstGeom>
          <a:noFill/>
          <a:ln>
            <a:noFill/>
          </a:ln>
        </p:spPr>
      </p:sp>
      <p:sp>
        <p:nvSpPr>
          <p:cNvPr id="563" name="Google Shape;563;p200"/>
          <p:cNvSpPr>
            <a:spLocks noGrp="1"/>
          </p:cNvSpPr>
          <p:nvPr>
            <p:ph type="pic" idx="6"/>
          </p:nvPr>
        </p:nvSpPr>
        <p:spPr>
          <a:xfrm>
            <a:off x="7418388" y="601663"/>
            <a:ext cx="4114800" cy="1833562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200"/>
          <p:cNvSpPr>
            <a:spLocks noGrp="1"/>
          </p:cNvSpPr>
          <p:nvPr>
            <p:ph type="pic" idx="7"/>
          </p:nvPr>
        </p:nvSpPr>
        <p:spPr>
          <a:xfrm>
            <a:off x="3213100" y="601663"/>
            <a:ext cx="4119563" cy="3746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20">
  <p:cSld name="Work Gallery Page 20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01"/>
          <p:cNvSpPr/>
          <p:nvPr/>
        </p:nvSpPr>
        <p:spPr>
          <a:xfrm>
            <a:off x="-4763" y="1587"/>
            <a:ext cx="12207876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201"/>
          <p:cNvSpPr>
            <a:spLocks noGrp="1"/>
          </p:cNvSpPr>
          <p:nvPr>
            <p:ph type="pic" idx="2"/>
          </p:nvPr>
        </p:nvSpPr>
        <p:spPr>
          <a:xfrm>
            <a:off x="641350" y="3476625"/>
            <a:ext cx="6157913" cy="2744788"/>
          </a:xfrm>
          <a:prstGeom prst="rect">
            <a:avLst/>
          </a:prstGeom>
          <a:noFill/>
          <a:ln>
            <a:noFill/>
          </a:ln>
        </p:spPr>
      </p:sp>
      <p:sp>
        <p:nvSpPr>
          <p:cNvPr id="568" name="Google Shape;568;p201"/>
          <p:cNvSpPr>
            <a:spLocks noGrp="1"/>
          </p:cNvSpPr>
          <p:nvPr>
            <p:ph type="pic" idx="3"/>
          </p:nvPr>
        </p:nvSpPr>
        <p:spPr>
          <a:xfrm>
            <a:off x="3795713" y="612775"/>
            <a:ext cx="3003550" cy="2744788"/>
          </a:xfrm>
          <a:prstGeom prst="rect">
            <a:avLst/>
          </a:prstGeom>
          <a:noFill/>
          <a:ln>
            <a:noFill/>
          </a:ln>
        </p:spPr>
      </p:sp>
      <p:sp>
        <p:nvSpPr>
          <p:cNvPr id="569" name="Google Shape;569;p201"/>
          <p:cNvSpPr>
            <a:spLocks noGrp="1"/>
          </p:cNvSpPr>
          <p:nvPr>
            <p:ph type="pic" idx="4"/>
          </p:nvPr>
        </p:nvSpPr>
        <p:spPr>
          <a:xfrm>
            <a:off x="641350" y="612775"/>
            <a:ext cx="3024188" cy="27447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21">
  <p:cSld name="Work Gallery Page 21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02"/>
          <p:cNvSpPr>
            <a:spLocks noGrp="1"/>
          </p:cNvSpPr>
          <p:nvPr>
            <p:ph type="pic" idx="2"/>
          </p:nvPr>
        </p:nvSpPr>
        <p:spPr>
          <a:xfrm>
            <a:off x="5500029" y="1671230"/>
            <a:ext cx="1419850" cy="1413448"/>
          </a:xfrm>
          <a:prstGeom prst="rect">
            <a:avLst/>
          </a:prstGeom>
          <a:noFill/>
          <a:ln>
            <a:noFill/>
          </a:ln>
        </p:spPr>
      </p:sp>
      <p:sp>
        <p:nvSpPr>
          <p:cNvPr id="572" name="Google Shape;572;p202"/>
          <p:cNvSpPr>
            <a:spLocks noGrp="1"/>
          </p:cNvSpPr>
          <p:nvPr>
            <p:ph type="pic" idx="3"/>
          </p:nvPr>
        </p:nvSpPr>
        <p:spPr>
          <a:xfrm>
            <a:off x="8712920" y="531567"/>
            <a:ext cx="1310668" cy="1305910"/>
          </a:xfrm>
          <a:prstGeom prst="rect">
            <a:avLst/>
          </a:prstGeom>
          <a:noFill/>
          <a:ln>
            <a:noFill/>
          </a:ln>
        </p:spPr>
      </p:sp>
      <p:sp>
        <p:nvSpPr>
          <p:cNvPr id="573" name="Google Shape;573;p202"/>
          <p:cNvSpPr>
            <a:spLocks noGrp="1"/>
          </p:cNvSpPr>
          <p:nvPr>
            <p:ph type="pic" idx="4"/>
          </p:nvPr>
        </p:nvSpPr>
        <p:spPr>
          <a:xfrm>
            <a:off x="8730426" y="2340477"/>
            <a:ext cx="2651438" cy="2645048"/>
          </a:xfrm>
          <a:prstGeom prst="rect">
            <a:avLst/>
          </a:prstGeom>
          <a:noFill/>
          <a:ln>
            <a:noFill/>
          </a:ln>
        </p:spPr>
      </p:sp>
      <p:sp>
        <p:nvSpPr>
          <p:cNvPr id="574" name="Google Shape;574;p202"/>
          <p:cNvSpPr>
            <a:spLocks noGrp="1"/>
          </p:cNvSpPr>
          <p:nvPr>
            <p:ph type="pic" idx="5"/>
          </p:nvPr>
        </p:nvSpPr>
        <p:spPr>
          <a:xfrm>
            <a:off x="7415213" y="1896451"/>
            <a:ext cx="1435756" cy="1434918"/>
          </a:xfrm>
          <a:prstGeom prst="rect">
            <a:avLst/>
          </a:prstGeom>
          <a:noFill/>
          <a:ln>
            <a:noFill/>
          </a:ln>
        </p:spPr>
      </p:sp>
      <p:sp>
        <p:nvSpPr>
          <p:cNvPr id="575" name="Google Shape;575;p202"/>
          <p:cNvSpPr>
            <a:spLocks noGrp="1"/>
          </p:cNvSpPr>
          <p:nvPr>
            <p:ph type="pic" idx="6"/>
          </p:nvPr>
        </p:nvSpPr>
        <p:spPr>
          <a:xfrm>
            <a:off x="6754851" y="3431337"/>
            <a:ext cx="2062058" cy="2059826"/>
          </a:xfrm>
          <a:prstGeom prst="rect">
            <a:avLst/>
          </a:prstGeom>
          <a:noFill/>
          <a:ln>
            <a:noFill/>
          </a:ln>
        </p:spPr>
      </p:sp>
      <p:sp>
        <p:nvSpPr>
          <p:cNvPr id="576" name="Google Shape;576;p202"/>
          <p:cNvSpPr>
            <a:spLocks noGrp="1"/>
          </p:cNvSpPr>
          <p:nvPr>
            <p:ph type="pic" idx="7"/>
          </p:nvPr>
        </p:nvSpPr>
        <p:spPr>
          <a:xfrm>
            <a:off x="8646156" y="4985525"/>
            <a:ext cx="1350458" cy="13472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22">
  <p:cSld name="Work Gallery Page 2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03"/>
          <p:cNvSpPr>
            <a:spLocks noGrp="1"/>
          </p:cNvSpPr>
          <p:nvPr>
            <p:ph type="pic" idx="2"/>
          </p:nvPr>
        </p:nvSpPr>
        <p:spPr>
          <a:xfrm>
            <a:off x="6002336" y="871537"/>
            <a:ext cx="2760663" cy="2760663"/>
          </a:xfrm>
          <a:prstGeom prst="rect">
            <a:avLst/>
          </a:prstGeom>
          <a:noFill/>
          <a:ln>
            <a:noFill/>
          </a:ln>
        </p:spPr>
      </p:sp>
      <p:sp>
        <p:nvSpPr>
          <p:cNvPr id="579" name="Google Shape;579;p203"/>
          <p:cNvSpPr>
            <a:spLocks noGrp="1"/>
          </p:cNvSpPr>
          <p:nvPr>
            <p:ph type="pic" idx="3"/>
          </p:nvPr>
        </p:nvSpPr>
        <p:spPr>
          <a:xfrm>
            <a:off x="9232900" y="1073151"/>
            <a:ext cx="2351088" cy="2346325"/>
          </a:xfrm>
          <a:prstGeom prst="rect">
            <a:avLst/>
          </a:prstGeom>
          <a:noFill/>
          <a:ln>
            <a:noFill/>
          </a:ln>
        </p:spPr>
      </p:sp>
      <p:sp>
        <p:nvSpPr>
          <p:cNvPr id="580" name="Google Shape;580;p203"/>
          <p:cNvSpPr>
            <a:spLocks noGrp="1"/>
          </p:cNvSpPr>
          <p:nvPr>
            <p:ph type="pic" idx="4"/>
          </p:nvPr>
        </p:nvSpPr>
        <p:spPr>
          <a:xfrm>
            <a:off x="6675437" y="3990976"/>
            <a:ext cx="2001838" cy="2000250"/>
          </a:xfrm>
          <a:prstGeom prst="rect">
            <a:avLst/>
          </a:prstGeom>
          <a:noFill/>
          <a:ln>
            <a:noFill/>
          </a:ln>
        </p:spPr>
      </p:sp>
      <p:sp>
        <p:nvSpPr>
          <p:cNvPr id="581" name="Google Shape;581;p203"/>
          <p:cNvSpPr>
            <a:spLocks noGrp="1"/>
          </p:cNvSpPr>
          <p:nvPr>
            <p:ph type="pic" idx="5"/>
          </p:nvPr>
        </p:nvSpPr>
        <p:spPr>
          <a:xfrm>
            <a:off x="9015414" y="3878263"/>
            <a:ext cx="1603375" cy="1600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23">
  <p:cSld name="Work Gallery Page 23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04"/>
          <p:cNvSpPr>
            <a:spLocks noGrp="1"/>
          </p:cNvSpPr>
          <p:nvPr>
            <p:ph type="pic" idx="2"/>
          </p:nvPr>
        </p:nvSpPr>
        <p:spPr>
          <a:xfrm>
            <a:off x="8832850" y="2246312"/>
            <a:ext cx="1041400" cy="1039814"/>
          </a:xfrm>
          <a:prstGeom prst="rect">
            <a:avLst/>
          </a:prstGeom>
          <a:noFill/>
          <a:ln>
            <a:noFill/>
          </a:ln>
        </p:spPr>
      </p:sp>
      <p:sp>
        <p:nvSpPr>
          <p:cNvPr id="584" name="Google Shape;584;p204"/>
          <p:cNvSpPr>
            <a:spLocks noGrp="1"/>
          </p:cNvSpPr>
          <p:nvPr>
            <p:ph type="pic" idx="3"/>
          </p:nvPr>
        </p:nvSpPr>
        <p:spPr>
          <a:xfrm>
            <a:off x="6427788" y="2413000"/>
            <a:ext cx="2452688" cy="2447926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p204"/>
          <p:cNvSpPr>
            <a:spLocks noGrp="1"/>
          </p:cNvSpPr>
          <p:nvPr>
            <p:ph type="pic" idx="4"/>
          </p:nvPr>
        </p:nvSpPr>
        <p:spPr>
          <a:xfrm>
            <a:off x="5299075" y="3695700"/>
            <a:ext cx="1063626" cy="1060450"/>
          </a:xfrm>
          <a:prstGeom prst="rect">
            <a:avLst/>
          </a:prstGeom>
          <a:noFill/>
          <a:ln>
            <a:noFill/>
          </a:ln>
        </p:spPr>
      </p:sp>
      <p:sp>
        <p:nvSpPr>
          <p:cNvPr id="586" name="Google Shape;586;p204"/>
          <p:cNvSpPr>
            <a:spLocks noGrp="1"/>
          </p:cNvSpPr>
          <p:nvPr>
            <p:ph type="pic" idx="5"/>
          </p:nvPr>
        </p:nvSpPr>
        <p:spPr>
          <a:xfrm>
            <a:off x="8872538" y="3381374"/>
            <a:ext cx="2263776" cy="227171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24">
  <p:cSld name="Work Gallery Page 24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05"/>
          <p:cNvSpPr>
            <a:spLocks noGrp="1"/>
          </p:cNvSpPr>
          <p:nvPr>
            <p:ph type="pic" idx="2"/>
          </p:nvPr>
        </p:nvSpPr>
        <p:spPr>
          <a:xfrm>
            <a:off x="6005512" y="868362"/>
            <a:ext cx="1693864" cy="1687514"/>
          </a:xfrm>
          <a:prstGeom prst="rect">
            <a:avLst/>
          </a:prstGeom>
          <a:noFill/>
          <a:ln>
            <a:noFill/>
          </a:ln>
        </p:spPr>
      </p:sp>
      <p:sp>
        <p:nvSpPr>
          <p:cNvPr id="589" name="Google Shape;589;p205"/>
          <p:cNvSpPr>
            <a:spLocks noGrp="1"/>
          </p:cNvSpPr>
          <p:nvPr>
            <p:ph type="pic" idx="3"/>
          </p:nvPr>
        </p:nvSpPr>
        <p:spPr>
          <a:xfrm>
            <a:off x="5900737" y="2478088"/>
            <a:ext cx="1128714" cy="1128713"/>
          </a:xfrm>
          <a:prstGeom prst="rect">
            <a:avLst/>
          </a:prstGeom>
          <a:noFill/>
          <a:ln>
            <a:noFill/>
          </a:ln>
        </p:spPr>
      </p:sp>
      <p:sp>
        <p:nvSpPr>
          <p:cNvPr id="590" name="Google Shape;590;p205"/>
          <p:cNvSpPr>
            <a:spLocks noGrp="1"/>
          </p:cNvSpPr>
          <p:nvPr>
            <p:ph type="pic" idx="4"/>
          </p:nvPr>
        </p:nvSpPr>
        <p:spPr>
          <a:xfrm>
            <a:off x="6727825" y="2398712"/>
            <a:ext cx="3387726" cy="3376614"/>
          </a:xfrm>
          <a:prstGeom prst="rect">
            <a:avLst/>
          </a:prstGeom>
          <a:noFill/>
          <a:ln>
            <a:noFill/>
          </a:ln>
        </p:spPr>
      </p:sp>
      <p:sp>
        <p:nvSpPr>
          <p:cNvPr id="591" name="Google Shape;591;p205"/>
          <p:cNvSpPr>
            <a:spLocks noGrp="1"/>
          </p:cNvSpPr>
          <p:nvPr>
            <p:ph type="pic" idx="5"/>
          </p:nvPr>
        </p:nvSpPr>
        <p:spPr>
          <a:xfrm>
            <a:off x="9348788" y="1185862"/>
            <a:ext cx="1436688" cy="143192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s">
  <p:cSld name="Infographics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0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Apps Page-1">
  <p:cSld name="Mobile Apps Page-1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07"/>
          <p:cNvSpPr>
            <a:spLocks noGrp="1"/>
          </p:cNvSpPr>
          <p:nvPr>
            <p:ph type="pic" idx="2"/>
          </p:nvPr>
        </p:nvSpPr>
        <p:spPr>
          <a:xfrm>
            <a:off x="7747674" y="1244081"/>
            <a:ext cx="2149267" cy="463820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Apps Page-2">
  <p:cSld name="Mobile Apps Page-2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08"/>
          <p:cNvSpPr>
            <a:spLocks noGrp="1"/>
          </p:cNvSpPr>
          <p:nvPr>
            <p:ph type="pic" idx="2"/>
          </p:nvPr>
        </p:nvSpPr>
        <p:spPr>
          <a:xfrm>
            <a:off x="7585504" y="710811"/>
            <a:ext cx="2516552" cy="54412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 Page 02">
  <p:cSld name="Mission Page 0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>
            <a:spLocks noGrp="1"/>
          </p:cNvSpPr>
          <p:nvPr>
            <p:ph type="pic" idx="2"/>
          </p:nvPr>
        </p:nvSpPr>
        <p:spPr>
          <a:xfrm>
            <a:off x="8332982" y="1"/>
            <a:ext cx="3859018" cy="387981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 Page 03">
  <p:cSld name="About Us Page 03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7123633" y="0"/>
            <a:ext cx="5068367" cy="475651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Apps Page-3">
  <p:cSld name="Mobile Apps Page-3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09"/>
          <p:cNvSpPr>
            <a:spLocks noGrp="1"/>
          </p:cNvSpPr>
          <p:nvPr>
            <p:ph type="pic" idx="2"/>
          </p:nvPr>
        </p:nvSpPr>
        <p:spPr>
          <a:xfrm>
            <a:off x="-4764" y="0"/>
            <a:ext cx="12207877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00" name="Google Shape;600;p209"/>
          <p:cNvSpPr>
            <a:spLocks noGrp="1"/>
          </p:cNvSpPr>
          <p:nvPr>
            <p:ph type="pic" idx="3"/>
          </p:nvPr>
        </p:nvSpPr>
        <p:spPr>
          <a:xfrm>
            <a:off x="4789306" y="634505"/>
            <a:ext cx="2623525" cy="56817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Apps Page-4">
  <p:cSld name="Mobile Apps Page-4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10"/>
          <p:cNvSpPr>
            <a:spLocks noGrp="1"/>
          </p:cNvSpPr>
          <p:nvPr>
            <p:ph type="pic" idx="2"/>
          </p:nvPr>
        </p:nvSpPr>
        <p:spPr>
          <a:xfrm rot="182501">
            <a:off x="4397565" y="1008760"/>
            <a:ext cx="1978885" cy="41914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Apps Page-5">
  <p:cSld name="Mobile Apps Page-5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11"/>
          <p:cNvSpPr>
            <a:spLocks noGrp="1"/>
          </p:cNvSpPr>
          <p:nvPr>
            <p:ph type="pic" idx="2"/>
          </p:nvPr>
        </p:nvSpPr>
        <p:spPr>
          <a:xfrm>
            <a:off x="3822633" y="2298769"/>
            <a:ext cx="5021331" cy="22624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Apps-6">
  <p:cSld name="Mobile Apps-6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12"/>
          <p:cNvSpPr>
            <a:spLocks noGrp="1"/>
          </p:cNvSpPr>
          <p:nvPr>
            <p:ph type="pic" idx="2"/>
          </p:nvPr>
        </p:nvSpPr>
        <p:spPr>
          <a:xfrm rot="-175897">
            <a:off x="4987552" y="1500762"/>
            <a:ext cx="1738254" cy="35753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Apps Page-7">
  <p:cSld name="Mobile Apps Page-7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1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09" name="Google Shape;609;p213"/>
          <p:cNvSpPr>
            <a:spLocks noGrp="1"/>
          </p:cNvSpPr>
          <p:nvPr>
            <p:ph type="pic" idx="3"/>
          </p:nvPr>
        </p:nvSpPr>
        <p:spPr>
          <a:xfrm rot="-269649">
            <a:off x="6670626" y="517775"/>
            <a:ext cx="1995247" cy="427584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14"/>
          <p:cNvSpPr>
            <a:spLocks noGrp="1"/>
          </p:cNvSpPr>
          <p:nvPr>
            <p:ph type="pic" idx="2"/>
          </p:nvPr>
        </p:nvSpPr>
        <p:spPr>
          <a:xfrm>
            <a:off x="4813709" y="1746606"/>
            <a:ext cx="2544354" cy="3271560"/>
          </a:xfrm>
          <a:prstGeom prst="rect">
            <a:avLst/>
          </a:prstGeom>
          <a:noFill/>
          <a:ln>
            <a:noFill/>
          </a:ln>
        </p:spPr>
      </p:sp>
      <p:sp>
        <p:nvSpPr>
          <p:cNvPr id="612" name="Google Shape;612;p214"/>
          <p:cNvSpPr>
            <a:spLocks noGrp="1"/>
          </p:cNvSpPr>
          <p:nvPr>
            <p:ph type="pic" idx="3"/>
          </p:nvPr>
        </p:nvSpPr>
        <p:spPr>
          <a:xfrm rot="-172125">
            <a:off x="2068521" y="1807217"/>
            <a:ext cx="2527188" cy="3511149"/>
          </a:xfrm>
          <a:prstGeom prst="rect">
            <a:avLst/>
          </a:prstGeom>
          <a:noFill/>
          <a:ln>
            <a:noFill/>
          </a:ln>
        </p:spPr>
      </p:sp>
      <p:sp>
        <p:nvSpPr>
          <p:cNvPr id="613" name="Google Shape;613;p214"/>
          <p:cNvSpPr>
            <a:spLocks noGrp="1"/>
          </p:cNvSpPr>
          <p:nvPr>
            <p:ph type="pic" idx="4"/>
          </p:nvPr>
        </p:nvSpPr>
        <p:spPr>
          <a:xfrm rot="154990">
            <a:off x="7613328" y="1808072"/>
            <a:ext cx="2485804" cy="352399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15"/>
          <p:cNvSpPr>
            <a:spLocks noGrp="1"/>
          </p:cNvSpPr>
          <p:nvPr>
            <p:ph type="pic" idx="2"/>
          </p:nvPr>
        </p:nvSpPr>
        <p:spPr>
          <a:xfrm>
            <a:off x="8348664" y="2453639"/>
            <a:ext cx="2967037" cy="395478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16"/>
          <p:cNvSpPr>
            <a:spLocks noGrp="1"/>
          </p:cNvSpPr>
          <p:nvPr>
            <p:ph type="pic" idx="2"/>
          </p:nvPr>
        </p:nvSpPr>
        <p:spPr>
          <a:xfrm>
            <a:off x="7588018" y="2172909"/>
            <a:ext cx="1800345" cy="263439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imonials main page">
  <p:cSld name="Testimonials main page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1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ppy Clients">
  <p:cSld name="Happy Clients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18"/>
          <p:cNvSpPr>
            <a:spLocks noGrp="1"/>
          </p:cNvSpPr>
          <p:nvPr>
            <p:ph type="pic" idx="2"/>
          </p:nvPr>
        </p:nvSpPr>
        <p:spPr>
          <a:xfrm>
            <a:off x="5505130" y="2012009"/>
            <a:ext cx="1032098" cy="1032098"/>
          </a:xfrm>
          <a:prstGeom prst="rect">
            <a:avLst/>
          </a:prstGeom>
          <a:noFill/>
          <a:ln>
            <a:noFill/>
          </a:ln>
        </p:spPr>
      </p:sp>
      <p:sp>
        <p:nvSpPr>
          <p:cNvPr id="622" name="Google Shape;622;p218"/>
          <p:cNvSpPr>
            <a:spLocks noGrp="1"/>
          </p:cNvSpPr>
          <p:nvPr>
            <p:ph type="pic" idx="3"/>
          </p:nvPr>
        </p:nvSpPr>
        <p:spPr>
          <a:xfrm>
            <a:off x="9025415" y="2134988"/>
            <a:ext cx="1032098" cy="1032098"/>
          </a:xfrm>
          <a:prstGeom prst="rect">
            <a:avLst/>
          </a:prstGeom>
          <a:noFill/>
          <a:ln>
            <a:noFill/>
          </a:ln>
        </p:spPr>
      </p:sp>
      <p:sp>
        <p:nvSpPr>
          <p:cNvPr id="623" name="Google Shape;623;p218"/>
          <p:cNvSpPr>
            <a:spLocks noGrp="1"/>
          </p:cNvSpPr>
          <p:nvPr>
            <p:ph type="pic" idx="4"/>
          </p:nvPr>
        </p:nvSpPr>
        <p:spPr>
          <a:xfrm>
            <a:off x="1812924" y="2134988"/>
            <a:ext cx="1032098" cy="103209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 Page 04">
  <p:cSld name="About Us Page 04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0"/>
          <p:cNvSpPr>
            <a:spLocks noGrp="1"/>
          </p:cNvSpPr>
          <p:nvPr>
            <p:ph type="pic" idx="2"/>
          </p:nvPr>
        </p:nvSpPr>
        <p:spPr>
          <a:xfrm>
            <a:off x="1348921" y="1267958"/>
            <a:ext cx="4893811" cy="426157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at Our Customer Say">
  <p:cSld name="What Our Customer Say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19"/>
          <p:cNvSpPr>
            <a:spLocks noGrp="1"/>
          </p:cNvSpPr>
          <p:nvPr>
            <p:ph type="pic" idx="2"/>
          </p:nvPr>
        </p:nvSpPr>
        <p:spPr>
          <a:xfrm>
            <a:off x="5505129" y="2413000"/>
            <a:ext cx="1032098" cy="1068316"/>
          </a:xfrm>
          <a:prstGeom prst="rect">
            <a:avLst/>
          </a:prstGeom>
          <a:noFill/>
          <a:ln>
            <a:noFill/>
          </a:ln>
        </p:spPr>
      </p:sp>
      <p:sp>
        <p:nvSpPr>
          <p:cNvPr id="626" name="Google Shape;626;p219"/>
          <p:cNvSpPr>
            <a:spLocks noGrp="1"/>
          </p:cNvSpPr>
          <p:nvPr>
            <p:ph type="pic" idx="3"/>
          </p:nvPr>
        </p:nvSpPr>
        <p:spPr>
          <a:xfrm>
            <a:off x="9025415" y="2413000"/>
            <a:ext cx="1032098" cy="1068316"/>
          </a:xfrm>
          <a:prstGeom prst="rect">
            <a:avLst/>
          </a:prstGeom>
          <a:noFill/>
          <a:ln>
            <a:noFill/>
          </a:ln>
        </p:spPr>
      </p:sp>
      <p:sp>
        <p:nvSpPr>
          <p:cNvPr id="627" name="Google Shape;627;p219"/>
          <p:cNvSpPr>
            <a:spLocks noGrp="1"/>
          </p:cNvSpPr>
          <p:nvPr>
            <p:ph type="pic" idx="4"/>
          </p:nvPr>
        </p:nvSpPr>
        <p:spPr>
          <a:xfrm>
            <a:off x="1896952" y="2431109"/>
            <a:ext cx="1032098" cy="103209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at Clients Say?">
  <p:cSld name="What Clients Say?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20"/>
          <p:cNvSpPr>
            <a:spLocks noGrp="1"/>
          </p:cNvSpPr>
          <p:nvPr>
            <p:ph type="pic" idx="2"/>
          </p:nvPr>
        </p:nvSpPr>
        <p:spPr>
          <a:xfrm>
            <a:off x="1160352" y="4669374"/>
            <a:ext cx="1032098" cy="1032098"/>
          </a:xfrm>
          <a:prstGeom prst="rect">
            <a:avLst/>
          </a:prstGeom>
          <a:noFill/>
          <a:ln>
            <a:noFill/>
          </a:ln>
        </p:spPr>
      </p:sp>
      <p:sp>
        <p:nvSpPr>
          <p:cNvPr id="630" name="Google Shape;630;p220"/>
          <p:cNvSpPr>
            <a:spLocks noGrp="1"/>
          </p:cNvSpPr>
          <p:nvPr>
            <p:ph type="pic" idx="3"/>
          </p:nvPr>
        </p:nvSpPr>
        <p:spPr>
          <a:xfrm>
            <a:off x="6227652" y="5304374"/>
            <a:ext cx="1032098" cy="103209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itter Massage">
  <p:cSld name="Twitter Massage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21"/>
          <p:cNvSpPr>
            <a:spLocks noGrp="1"/>
          </p:cNvSpPr>
          <p:nvPr>
            <p:ph type="pic" idx="2"/>
          </p:nvPr>
        </p:nvSpPr>
        <p:spPr>
          <a:xfrm>
            <a:off x="0" y="1409700"/>
            <a:ext cx="12192000" cy="4038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22"/>
          <p:cNvSpPr>
            <a:spLocks noGrp="1"/>
          </p:cNvSpPr>
          <p:nvPr>
            <p:ph type="pic" idx="2"/>
          </p:nvPr>
        </p:nvSpPr>
        <p:spPr>
          <a:xfrm>
            <a:off x="942235" y="3159849"/>
            <a:ext cx="1031132" cy="1031132"/>
          </a:xfrm>
          <a:prstGeom prst="rect">
            <a:avLst/>
          </a:prstGeom>
          <a:noFill/>
          <a:ln>
            <a:noFill/>
          </a:ln>
        </p:spPr>
      </p:sp>
      <p:sp>
        <p:nvSpPr>
          <p:cNvPr id="635" name="Google Shape;635;p222"/>
          <p:cNvSpPr>
            <a:spLocks noGrp="1"/>
          </p:cNvSpPr>
          <p:nvPr>
            <p:ph type="pic" idx="3"/>
          </p:nvPr>
        </p:nvSpPr>
        <p:spPr>
          <a:xfrm>
            <a:off x="6470408" y="3159849"/>
            <a:ext cx="1031132" cy="103113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2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38" name="Google Shape;638;p223"/>
          <p:cNvSpPr>
            <a:spLocks noGrp="1"/>
          </p:cNvSpPr>
          <p:nvPr>
            <p:ph type="pic" idx="3"/>
          </p:nvPr>
        </p:nvSpPr>
        <p:spPr>
          <a:xfrm>
            <a:off x="5470773" y="1153197"/>
            <a:ext cx="1250454" cy="125045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24"/>
          <p:cNvSpPr>
            <a:spLocks noGrp="1"/>
          </p:cNvSpPr>
          <p:nvPr>
            <p:ph type="pic" idx="2"/>
          </p:nvPr>
        </p:nvSpPr>
        <p:spPr>
          <a:xfrm>
            <a:off x="1913392" y="1495924"/>
            <a:ext cx="898204" cy="898204"/>
          </a:xfrm>
          <a:prstGeom prst="rect">
            <a:avLst/>
          </a:prstGeom>
          <a:noFill/>
          <a:ln>
            <a:noFill/>
          </a:ln>
        </p:spPr>
      </p:sp>
      <p:sp>
        <p:nvSpPr>
          <p:cNvPr id="641" name="Google Shape;641;p224"/>
          <p:cNvSpPr>
            <a:spLocks noGrp="1"/>
          </p:cNvSpPr>
          <p:nvPr>
            <p:ph type="pic" idx="3"/>
          </p:nvPr>
        </p:nvSpPr>
        <p:spPr>
          <a:xfrm>
            <a:off x="5646899" y="1495924"/>
            <a:ext cx="898204" cy="898204"/>
          </a:xfrm>
          <a:prstGeom prst="rect">
            <a:avLst/>
          </a:prstGeom>
          <a:noFill/>
          <a:ln>
            <a:noFill/>
          </a:ln>
        </p:spPr>
      </p:sp>
      <p:sp>
        <p:nvSpPr>
          <p:cNvPr id="642" name="Google Shape;642;p224"/>
          <p:cNvSpPr>
            <a:spLocks noGrp="1"/>
          </p:cNvSpPr>
          <p:nvPr>
            <p:ph type="pic" idx="4"/>
          </p:nvPr>
        </p:nvSpPr>
        <p:spPr>
          <a:xfrm>
            <a:off x="9380406" y="1495924"/>
            <a:ext cx="898204" cy="898204"/>
          </a:xfrm>
          <a:prstGeom prst="rect">
            <a:avLst/>
          </a:prstGeom>
          <a:noFill/>
          <a:ln>
            <a:noFill/>
          </a:ln>
        </p:spPr>
      </p:sp>
      <p:sp>
        <p:nvSpPr>
          <p:cNvPr id="643" name="Google Shape;643;p224"/>
          <p:cNvSpPr>
            <a:spLocks noGrp="1"/>
          </p:cNvSpPr>
          <p:nvPr>
            <p:ph type="pic" idx="5"/>
          </p:nvPr>
        </p:nvSpPr>
        <p:spPr>
          <a:xfrm>
            <a:off x="1913392" y="4108496"/>
            <a:ext cx="898204" cy="898204"/>
          </a:xfrm>
          <a:prstGeom prst="rect">
            <a:avLst/>
          </a:prstGeom>
          <a:noFill/>
          <a:ln>
            <a:noFill/>
          </a:ln>
        </p:spPr>
      </p:sp>
      <p:sp>
        <p:nvSpPr>
          <p:cNvPr id="644" name="Google Shape;644;p224"/>
          <p:cNvSpPr>
            <a:spLocks noGrp="1"/>
          </p:cNvSpPr>
          <p:nvPr>
            <p:ph type="pic" idx="6"/>
          </p:nvPr>
        </p:nvSpPr>
        <p:spPr>
          <a:xfrm>
            <a:off x="5646899" y="4108496"/>
            <a:ext cx="898204" cy="898204"/>
          </a:xfrm>
          <a:prstGeom prst="rect">
            <a:avLst/>
          </a:prstGeom>
          <a:noFill/>
          <a:ln>
            <a:noFill/>
          </a:ln>
        </p:spPr>
      </p:sp>
      <p:sp>
        <p:nvSpPr>
          <p:cNvPr id="645" name="Google Shape;645;p224"/>
          <p:cNvSpPr>
            <a:spLocks noGrp="1"/>
          </p:cNvSpPr>
          <p:nvPr>
            <p:ph type="pic" idx="7"/>
          </p:nvPr>
        </p:nvSpPr>
        <p:spPr>
          <a:xfrm>
            <a:off x="9380406" y="4108496"/>
            <a:ext cx="898204" cy="89820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2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26"/>
          <p:cNvSpPr>
            <a:spLocks noGrp="1"/>
          </p:cNvSpPr>
          <p:nvPr>
            <p:ph type="pic" idx="2"/>
          </p:nvPr>
        </p:nvSpPr>
        <p:spPr>
          <a:xfrm>
            <a:off x="9690100" y="3903663"/>
            <a:ext cx="2501900" cy="29543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27"/>
          <p:cNvSpPr>
            <a:spLocks noGrp="1"/>
          </p:cNvSpPr>
          <p:nvPr>
            <p:ph type="pic" idx="2"/>
          </p:nvPr>
        </p:nvSpPr>
        <p:spPr>
          <a:xfrm>
            <a:off x="0" y="4678978"/>
            <a:ext cx="12192000" cy="21790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2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 Page 05">
  <p:cSld name="About Us Page 05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29"/>
          <p:cNvSpPr>
            <a:spLocks noGrp="1"/>
          </p:cNvSpPr>
          <p:nvPr>
            <p:ph type="pic" idx="2"/>
          </p:nvPr>
        </p:nvSpPr>
        <p:spPr>
          <a:xfrm rot="-1208144">
            <a:off x="2841046" y="4991252"/>
            <a:ext cx="4228535" cy="2697813"/>
          </a:xfrm>
          <a:prstGeom prst="rect">
            <a:avLst/>
          </a:prstGeom>
          <a:noFill/>
          <a:ln>
            <a:noFill/>
          </a:ln>
        </p:spPr>
      </p:sp>
      <p:sp>
        <p:nvSpPr>
          <p:cNvPr id="656" name="Google Shape;656;p229"/>
          <p:cNvSpPr>
            <a:spLocks noGrp="1"/>
          </p:cNvSpPr>
          <p:nvPr>
            <p:ph type="pic" idx="3"/>
          </p:nvPr>
        </p:nvSpPr>
        <p:spPr>
          <a:xfrm rot="-1208144">
            <a:off x="-862896" y="732318"/>
            <a:ext cx="4228535" cy="2697813"/>
          </a:xfrm>
          <a:prstGeom prst="rect">
            <a:avLst/>
          </a:prstGeom>
          <a:noFill/>
          <a:ln>
            <a:noFill/>
          </a:ln>
        </p:spPr>
      </p:sp>
      <p:sp>
        <p:nvSpPr>
          <p:cNvPr id="657" name="Google Shape;657;p229"/>
          <p:cNvSpPr>
            <a:spLocks noGrp="1"/>
          </p:cNvSpPr>
          <p:nvPr>
            <p:ph type="pic" idx="4"/>
          </p:nvPr>
        </p:nvSpPr>
        <p:spPr>
          <a:xfrm rot="-1208144">
            <a:off x="7018704" y="461959"/>
            <a:ext cx="4228535" cy="26978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ur Team Page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Replace Image &amp; Send To Back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739953" y="1149124"/>
            <a:ext cx="2754086" cy="334258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670437" y="1595438"/>
            <a:ext cx="2251075" cy="27320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273675" y="1595438"/>
            <a:ext cx="2251075" cy="27320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877546" y="1595438"/>
            <a:ext cx="2251075" cy="27320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64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 Page 06">
  <p:cSld name="About Us Page 06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2"/>
          <p:cNvSpPr>
            <a:spLocks noGrp="1"/>
          </p:cNvSpPr>
          <p:nvPr>
            <p:ph type="pic" idx="2"/>
          </p:nvPr>
        </p:nvSpPr>
        <p:spPr>
          <a:xfrm>
            <a:off x="1513235" y="3023498"/>
            <a:ext cx="9180382" cy="38402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 Page 07">
  <p:cSld name="About Us Page 07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3"/>
          <p:cNvSpPr>
            <a:spLocks noGrp="1"/>
          </p:cNvSpPr>
          <p:nvPr>
            <p:ph type="pic" idx="2"/>
          </p:nvPr>
        </p:nvSpPr>
        <p:spPr>
          <a:xfrm>
            <a:off x="6361884" y="0"/>
            <a:ext cx="5830116" cy="626384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 Page 08">
  <p:cSld name="About Us Page 08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4"/>
          <p:cNvSpPr>
            <a:spLocks noGrp="1"/>
          </p:cNvSpPr>
          <p:nvPr>
            <p:ph type="pic" idx="2"/>
          </p:nvPr>
        </p:nvSpPr>
        <p:spPr>
          <a:xfrm>
            <a:off x="653409" y="4711964"/>
            <a:ext cx="3041318" cy="1508779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34"/>
          <p:cNvSpPr>
            <a:spLocks noGrp="1"/>
          </p:cNvSpPr>
          <p:nvPr>
            <p:ph type="pic" idx="3"/>
          </p:nvPr>
        </p:nvSpPr>
        <p:spPr>
          <a:xfrm>
            <a:off x="653410" y="1431557"/>
            <a:ext cx="2610662" cy="31497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34"/>
          <p:cNvSpPr>
            <a:spLocks noGrp="1"/>
          </p:cNvSpPr>
          <p:nvPr>
            <p:ph type="pic" idx="4"/>
          </p:nvPr>
        </p:nvSpPr>
        <p:spPr>
          <a:xfrm>
            <a:off x="8948720" y="613313"/>
            <a:ext cx="2604723" cy="396797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 Page 09">
  <p:cSld name="About Us Page 09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>
            <a:spLocks noGrp="1"/>
          </p:cNvSpPr>
          <p:nvPr>
            <p:ph type="pic" idx="2"/>
          </p:nvPr>
        </p:nvSpPr>
        <p:spPr>
          <a:xfrm>
            <a:off x="0" y="2753224"/>
            <a:ext cx="12192000" cy="39145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 Page 01">
  <p:cSld name="Summary Page 0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 Page 02">
  <p:cSld name="Summary Page 0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"/>
          <p:cNvSpPr>
            <a:spLocks noGrp="1"/>
          </p:cNvSpPr>
          <p:nvPr>
            <p:ph type="pic" idx="2"/>
          </p:nvPr>
        </p:nvSpPr>
        <p:spPr>
          <a:xfrm>
            <a:off x="6550417" y="4643652"/>
            <a:ext cx="5641583" cy="2231983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37"/>
          <p:cNvSpPr>
            <a:spLocks noGrp="1"/>
          </p:cNvSpPr>
          <p:nvPr>
            <p:ph type="pic" idx="3"/>
          </p:nvPr>
        </p:nvSpPr>
        <p:spPr>
          <a:xfrm>
            <a:off x="6550417" y="0"/>
            <a:ext cx="5641583" cy="41164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 Page 03">
  <p:cSld name="Summary Page 03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8"/>
          <p:cNvSpPr>
            <a:spLocks noGrp="1"/>
          </p:cNvSpPr>
          <p:nvPr>
            <p:ph type="pic" idx="2"/>
          </p:nvPr>
        </p:nvSpPr>
        <p:spPr>
          <a:xfrm>
            <a:off x="0" y="1695890"/>
            <a:ext cx="8809128" cy="51621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 04">
  <p:cSld name="Cover page 04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2"/>
          <p:cNvSpPr>
            <a:spLocks noGrp="1"/>
          </p:cNvSpPr>
          <p:nvPr>
            <p:ph type="pic" idx="2"/>
          </p:nvPr>
        </p:nvSpPr>
        <p:spPr>
          <a:xfrm>
            <a:off x="7122398" y="0"/>
            <a:ext cx="5069602" cy="3379240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12"/>
          <p:cNvSpPr>
            <a:spLocks noGrp="1"/>
          </p:cNvSpPr>
          <p:nvPr>
            <p:ph type="pic" idx="3"/>
          </p:nvPr>
        </p:nvSpPr>
        <p:spPr>
          <a:xfrm>
            <a:off x="1" y="1697790"/>
            <a:ext cx="8808303" cy="51795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 Page 04">
  <p:cSld name="Summary Page 04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9"/>
          <p:cNvSpPr>
            <a:spLocks noGrp="1"/>
          </p:cNvSpPr>
          <p:nvPr>
            <p:ph type="pic" idx="2"/>
          </p:nvPr>
        </p:nvSpPr>
        <p:spPr>
          <a:xfrm>
            <a:off x="8116117" y="3153464"/>
            <a:ext cx="3184654" cy="2238468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39"/>
          <p:cNvSpPr>
            <a:spLocks noGrp="1"/>
          </p:cNvSpPr>
          <p:nvPr>
            <p:ph type="pic" idx="3"/>
          </p:nvPr>
        </p:nvSpPr>
        <p:spPr>
          <a:xfrm>
            <a:off x="4375931" y="3153464"/>
            <a:ext cx="3184655" cy="2238468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39"/>
          <p:cNvSpPr>
            <a:spLocks noGrp="1"/>
          </p:cNvSpPr>
          <p:nvPr>
            <p:ph type="pic" idx="4"/>
          </p:nvPr>
        </p:nvSpPr>
        <p:spPr>
          <a:xfrm>
            <a:off x="638713" y="3153464"/>
            <a:ext cx="3181684" cy="223846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 Page 05">
  <p:cSld name="Summary Page 05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0"/>
          <p:cNvSpPr>
            <a:spLocks noGrp="1"/>
          </p:cNvSpPr>
          <p:nvPr>
            <p:ph type="pic" idx="2"/>
          </p:nvPr>
        </p:nvSpPr>
        <p:spPr>
          <a:xfrm>
            <a:off x="656058" y="3329273"/>
            <a:ext cx="4653266" cy="29359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 Page 06">
  <p:cSld name="Summary Page 06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1"/>
          <p:cNvSpPr>
            <a:spLocks noGrp="1"/>
          </p:cNvSpPr>
          <p:nvPr>
            <p:ph type="pic" idx="2"/>
          </p:nvPr>
        </p:nvSpPr>
        <p:spPr>
          <a:xfrm>
            <a:off x="4811460" y="589554"/>
            <a:ext cx="6739013" cy="566386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cument History Page 01">
  <p:cSld name="Document History Page 0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2"/>
          <p:cNvSpPr>
            <a:spLocks noGrp="1"/>
          </p:cNvSpPr>
          <p:nvPr>
            <p:ph type="pic" idx="2"/>
          </p:nvPr>
        </p:nvSpPr>
        <p:spPr>
          <a:xfrm>
            <a:off x="0" y="0"/>
            <a:ext cx="10251082" cy="6875636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42"/>
          <p:cNvSpPr>
            <a:spLocks noGrp="1"/>
          </p:cNvSpPr>
          <p:nvPr>
            <p:ph type="pic" idx="3"/>
          </p:nvPr>
        </p:nvSpPr>
        <p:spPr>
          <a:xfrm>
            <a:off x="1185046" y="4446146"/>
            <a:ext cx="1688466" cy="1691436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42"/>
          <p:cNvSpPr>
            <a:spLocks noGrp="1"/>
          </p:cNvSpPr>
          <p:nvPr>
            <p:ph type="pic" idx="4"/>
          </p:nvPr>
        </p:nvSpPr>
        <p:spPr>
          <a:xfrm>
            <a:off x="650439" y="1431557"/>
            <a:ext cx="3044287" cy="1508779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42"/>
          <p:cNvSpPr>
            <a:spLocks noGrp="1"/>
          </p:cNvSpPr>
          <p:nvPr>
            <p:ph type="pic" idx="5"/>
          </p:nvPr>
        </p:nvSpPr>
        <p:spPr>
          <a:xfrm>
            <a:off x="8948721" y="613313"/>
            <a:ext cx="2604722" cy="396797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cument History Page 02">
  <p:cSld name="Document History Page 0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3"/>
          <p:cNvSpPr>
            <a:spLocks noGrp="1"/>
          </p:cNvSpPr>
          <p:nvPr>
            <p:ph type="pic" idx="2"/>
          </p:nvPr>
        </p:nvSpPr>
        <p:spPr>
          <a:xfrm>
            <a:off x="8137901" y="3333867"/>
            <a:ext cx="3418512" cy="2910636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43"/>
          <p:cNvSpPr>
            <a:spLocks noGrp="1"/>
          </p:cNvSpPr>
          <p:nvPr>
            <p:ph type="pic" idx="3"/>
          </p:nvPr>
        </p:nvSpPr>
        <p:spPr>
          <a:xfrm>
            <a:off x="4389715" y="1798358"/>
            <a:ext cx="3418512" cy="2910636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43"/>
          <p:cNvSpPr>
            <a:spLocks noGrp="1"/>
          </p:cNvSpPr>
          <p:nvPr>
            <p:ph type="pic" idx="4"/>
          </p:nvPr>
        </p:nvSpPr>
        <p:spPr>
          <a:xfrm>
            <a:off x="641529" y="3333867"/>
            <a:ext cx="3418512" cy="291063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-Vision Page 01">
  <p:cSld name="Mission-Vision Page 0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4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4"/>
          <p:cNvSpPr>
            <a:spLocks noGrp="1"/>
          </p:cNvSpPr>
          <p:nvPr>
            <p:ph type="pic" idx="2"/>
          </p:nvPr>
        </p:nvSpPr>
        <p:spPr>
          <a:xfrm>
            <a:off x="2" y="0"/>
            <a:ext cx="12191999" cy="5156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 Page 01">
  <p:cSld name="Mission Page 0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5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5"/>
          <p:cNvSpPr>
            <a:spLocks noGrp="1"/>
          </p:cNvSpPr>
          <p:nvPr>
            <p:ph type="pic" idx="2"/>
          </p:nvPr>
        </p:nvSpPr>
        <p:spPr>
          <a:xfrm>
            <a:off x="6150992" y="1236729"/>
            <a:ext cx="4942107" cy="440683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 Page 03">
  <p:cSld name="Mission Page 03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6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6"/>
          <p:cNvSpPr>
            <a:spLocks noGrp="1"/>
          </p:cNvSpPr>
          <p:nvPr>
            <p:ph type="pic" idx="2"/>
          </p:nvPr>
        </p:nvSpPr>
        <p:spPr>
          <a:xfrm>
            <a:off x="7386482" y="0"/>
            <a:ext cx="4805518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ion Page 01">
  <p:cSld name="Vision Page 0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7"/>
          <p:cNvSpPr>
            <a:spLocks noGrp="1"/>
          </p:cNvSpPr>
          <p:nvPr>
            <p:ph type="pic" idx="2"/>
          </p:nvPr>
        </p:nvSpPr>
        <p:spPr>
          <a:xfrm>
            <a:off x="0" y="3784414"/>
            <a:ext cx="4395712" cy="30735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Service Page 01">
  <p:cSld name="Our Service Page 0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 05">
  <p:cSld name="Cover Page 05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3"/>
          <p:cNvSpPr>
            <a:spLocks noGrp="1"/>
          </p:cNvSpPr>
          <p:nvPr>
            <p:ph type="pic" idx="2"/>
          </p:nvPr>
        </p:nvSpPr>
        <p:spPr>
          <a:xfrm>
            <a:off x="2972" y="5940"/>
            <a:ext cx="8720027" cy="68696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Service Page 02">
  <p:cSld name="Our Service Page 02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49"/>
          <p:cNvSpPr>
            <a:spLocks noGrp="1"/>
          </p:cNvSpPr>
          <p:nvPr>
            <p:ph type="pic" idx="3"/>
          </p:nvPr>
        </p:nvSpPr>
        <p:spPr>
          <a:xfrm>
            <a:off x="7331075" y="1"/>
            <a:ext cx="4860925" cy="687860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Service Page 03">
  <p:cSld name="Our Service Page 03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0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0"/>
          <p:cNvSpPr>
            <a:spLocks noGrp="1"/>
          </p:cNvSpPr>
          <p:nvPr>
            <p:ph type="pic" idx="2"/>
          </p:nvPr>
        </p:nvSpPr>
        <p:spPr>
          <a:xfrm>
            <a:off x="6691638" y="598609"/>
            <a:ext cx="4864620" cy="168739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Service Page 04">
  <p:cSld name="Our Service Page 04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1"/>
          <p:cNvSpPr>
            <a:spLocks noGrp="1"/>
          </p:cNvSpPr>
          <p:nvPr>
            <p:ph type="pic" idx="2"/>
          </p:nvPr>
        </p:nvSpPr>
        <p:spPr>
          <a:xfrm>
            <a:off x="674199" y="1825088"/>
            <a:ext cx="2580962" cy="444020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Service Page 05">
  <p:cSld name="Our Service Page 05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2"/>
          <p:cNvSpPr>
            <a:spLocks noGrp="1"/>
          </p:cNvSpPr>
          <p:nvPr>
            <p:ph type="pic" idx="2"/>
          </p:nvPr>
        </p:nvSpPr>
        <p:spPr>
          <a:xfrm>
            <a:off x="7826047" y="604402"/>
            <a:ext cx="3727396" cy="565495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Service Page 06">
  <p:cSld name="Our Service Page 06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3"/>
          <p:cNvSpPr>
            <a:spLocks noGrp="1"/>
          </p:cNvSpPr>
          <p:nvPr>
            <p:ph type="pic" idx="2"/>
          </p:nvPr>
        </p:nvSpPr>
        <p:spPr>
          <a:xfrm>
            <a:off x="3977848" y="613461"/>
            <a:ext cx="2547428" cy="5650388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53"/>
          <p:cNvSpPr>
            <a:spLocks noGrp="1"/>
          </p:cNvSpPr>
          <p:nvPr>
            <p:ph type="pic" idx="3"/>
          </p:nvPr>
        </p:nvSpPr>
        <p:spPr>
          <a:xfrm>
            <a:off x="638712" y="613461"/>
            <a:ext cx="2944023" cy="24523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Service Page 07">
  <p:cSld name="Our Service Page 07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4"/>
          <p:cNvSpPr>
            <a:spLocks noGrp="1"/>
          </p:cNvSpPr>
          <p:nvPr>
            <p:ph type="pic" idx="2"/>
          </p:nvPr>
        </p:nvSpPr>
        <p:spPr>
          <a:xfrm>
            <a:off x="4378901" y="0"/>
            <a:ext cx="3449052" cy="6877050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54"/>
          <p:cNvSpPr>
            <a:spLocks noGrp="1"/>
          </p:cNvSpPr>
          <p:nvPr>
            <p:ph type="pic" idx="3"/>
          </p:nvPr>
        </p:nvSpPr>
        <p:spPr>
          <a:xfrm>
            <a:off x="4378901" y="2712304"/>
            <a:ext cx="3449052" cy="2348386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54"/>
          <p:cNvSpPr>
            <a:spLocks noGrp="1"/>
          </p:cNvSpPr>
          <p:nvPr>
            <p:ph type="pic" idx="4"/>
          </p:nvPr>
        </p:nvSpPr>
        <p:spPr>
          <a:xfrm>
            <a:off x="8107205" y="2712304"/>
            <a:ext cx="3440270" cy="2348386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54"/>
          <p:cNvSpPr>
            <a:spLocks noGrp="1"/>
          </p:cNvSpPr>
          <p:nvPr>
            <p:ph type="pic" idx="5"/>
          </p:nvPr>
        </p:nvSpPr>
        <p:spPr>
          <a:xfrm>
            <a:off x="656538" y="2712304"/>
            <a:ext cx="3443111" cy="23483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Service Page 08">
  <p:cSld name="Our Service Page 08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5"/>
          <p:cNvSpPr>
            <a:spLocks noGrp="1"/>
          </p:cNvSpPr>
          <p:nvPr>
            <p:ph type="pic" idx="2"/>
          </p:nvPr>
        </p:nvSpPr>
        <p:spPr>
          <a:xfrm>
            <a:off x="0" y="1521030"/>
            <a:ext cx="3787775" cy="336370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Service Page 09">
  <p:cSld name="Our Service Page 09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Service Page 10">
  <p:cSld name="Our Service Page 10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7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7"/>
          <p:cNvSpPr>
            <a:spLocks noGrp="1"/>
          </p:cNvSpPr>
          <p:nvPr>
            <p:ph type="pic" idx="2"/>
          </p:nvPr>
        </p:nvSpPr>
        <p:spPr>
          <a:xfrm>
            <a:off x="4622503" y="1977043"/>
            <a:ext cx="2932140" cy="29321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Service Page 11">
  <p:cSld name="Our Service Page 1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8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8"/>
          <p:cNvSpPr>
            <a:spLocks noGrp="1"/>
          </p:cNvSpPr>
          <p:nvPr>
            <p:ph type="pic" idx="2"/>
          </p:nvPr>
        </p:nvSpPr>
        <p:spPr>
          <a:xfrm>
            <a:off x="8116888" y="2406651"/>
            <a:ext cx="3183884" cy="2749105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58"/>
          <p:cNvSpPr>
            <a:spLocks noGrp="1"/>
          </p:cNvSpPr>
          <p:nvPr>
            <p:ph type="pic" idx="3"/>
          </p:nvPr>
        </p:nvSpPr>
        <p:spPr>
          <a:xfrm>
            <a:off x="4375930" y="2406651"/>
            <a:ext cx="3184655" cy="2749105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58"/>
          <p:cNvSpPr>
            <a:spLocks noGrp="1"/>
          </p:cNvSpPr>
          <p:nvPr>
            <p:ph type="pic" idx="4"/>
          </p:nvPr>
        </p:nvSpPr>
        <p:spPr>
          <a:xfrm>
            <a:off x="638713" y="2406317"/>
            <a:ext cx="3183987" cy="274943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 06">
  <p:cSld name="Cover Page 06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>
            <a:spLocks noGrp="1"/>
          </p:cNvSpPr>
          <p:nvPr>
            <p:ph type="pic" idx="2"/>
          </p:nvPr>
        </p:nvSpPr>
        <p:spPr>
          <a:xfrm>
            <a:off x="2971" y="1"/>
            <a:ext cx="6169090" cy="687563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Service Page 12">
  <p:cSld name="Our Service Page 1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9"/>
          <p:cNvSpPr>
            <a:spLocks noGrp="1"/>
          </p:cNvSpPr>
          <p:nvPr>
            <p:ph type="pic" idx="2"/>
          </p:nvPr>
        </p:nvSpPr>
        <p:spPr>
          <a:xfrm>
            <a:off x="5225781" y="4026647"/>
            <a:ext cx="1731530" cy="19371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Service Page 13">
  <p:cSld name="Our Service Page 13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Page 01">
  <p:cSld name="Timeline Page 0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1"/>
          <p:cNvSpPr>
            <a:spLocks noGrp="1"/>
          </p:cNvSpPr>
          <p:nvPr>
            <p:ph type="pic" idx="2"/>
          </p:nvPr>
        </p:nvSpPr>
        <p:spPr>
          <a:xfrm>
            <a:off x="1" y="1"/>
            <a:ext cx="8629527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Page 02">
  <p:cSld name="Timeline Page 0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Page 03">
  <p:cSld name="Timeline Page 03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Page 04">
  <p:cSld name="Timeline Page 04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Page 05">
  <p:cSld name="Timeline Page 05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Page 06">
  <p:cSld name="Timeline Page 06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Page 07">
  <p:cSld name="Timeline Page 07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Page 08">
  <p:cSld name="Timeline Page 08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 07">
  <p:cSld name="Cover Page 07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>
            <a:spLocks noGrp="1"/>
          </p:cNvSpPr>
          <p:nvPr>
            <p:ph type="pic" idx="2"/>
          </p:nvPr>
        </p:nvSpPr>
        <p:spPr>
          <a:xfrm>
            <a:off x="6280144" y="2963"/>
            <a:ext cx="5902620" cy="591150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Page 09">
  <p:cSld name="Timeline Page 09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Page 10">
  <p:cSld name="Timeline Page 10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Team Page 01">
  <p:cSld name="Our Team Page 0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71"/>
          <p:cNvSpPr>
            <a:spLocks noGrp="1"/>
          </p:cNvSpPr>
          <p:nvPr>
            <p:ph type="pic" idx="3"/>
          </p:nvPr>
        </p:nvSpPr>
        <p:spPr>
          <a:xfrm>
            <a:off x="4937404" y="3269322"/>
            <a:ext cx="2332047" cy="233353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Team Page 02">
  <p:cSld name="Our Team Page 02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2"/>
          <p:cNvSpPr>
            <a:spLocks noGrp="1"/>
          </p:cNvSpPr>
          <p:nvPr>
            <p:ph type="pic" idx="2"/>
          </p:nvPr>
        </p:nvSpPr>
        <p:spPr>
          <a:xfrm>
            <a:off x="8266040" y="1830136"/>
            <a:ext cx="2351124" cy="2355577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72"/>
          <p:cNvSpPr>
            <a:spLocks noGrp="1"/>
          </p:cNvSpPr>
          <p:nvPr>
            <p:ph type="pic" idx="3"/>
          </p:nvPr>
        </p:nvSpPr>
        <p:spPr>
          <a:xfrm>
            <a:off x="4541943" y="1830136"/>
            <a:ext cx="2340734" cy="2355577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72"/>
          <p:cNvSpPr>
            <a:spLocks noGrp="1"/>
          </p:cNvSpPr>
          <p:nvPr>
            <p:ph type="pic" idx="4"/>
          </p:nvPr>
        </p:nvSpPr>
        <p:spPr>
          <a:xfrm>
            <a:off x="816362" y="1830136"/>
            <a:ext cx="2342218" cy="235557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Team Page 03">
  <p:cSld name="Our Team Page 03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3"/>
          <p:cNvSpPr>
            <a:spLocks noGrp="1"/>
          </p:cNvSpPr>
          <p:nvPr>
            <p:ph type="pic" idx="2"/>
          </p:nvPr>
        </p:nvSpPr>
        <p:spPr>
          <a:xfrm>
            <a:off x="6957311" y="0"/>
            <a:ext cx="5234689" cy="6875463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73"/>
          <p:cNvSpPr>
            <a:spLocks noGrp="1"/>
          </p:cNvSpPr>
          <p:nvPr>
            <p:ph type="pic" idx="3"/>
          </p:nvPr>
        </p:nvSpPr>
        <p:spPr>
          <a:xfrm>
            <a:off x="8942166" y="660834"/>
            <a:ext cx="1058817" cy="1058429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73"/>
          <p:cNvSpPr>
            <a:spLocks noGrp="1"/>
          </p:cNvSpPr>
          <p:nvPr>
            <p:ph type="pic" idx="4"/>
          </p:nvPr>
        </p:nvSpPr>
        <p:spPr>
          <a:xfrm>
            <a:off x="8942164" y="3828378"/>
            <a:ext cx="1058818" cy="1058818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73"/>
          <p:cNvSpPr>
            <a:spLocks noGrp="1"/>
          </p:cNvSpPr>
          <p:nvPr>
            <p:ph type="pic" idx="5"/>
          </p:nvPr>
        </p:nvSpPr>
        <p:spPr>
          <a:xfrm>
            <a:off x="6205381" y="2202282"/>
            <a:ext cx="1057332" cy="106030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Team Page 04">
  <p:cSld name="Our Team Page 04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4"/>
          <p:cNvSpPr>
            <a:spLocks noGrp="1"/>
          </p:cNvSpPr>
          <p:nvPr>
            <p:ph type="pic" idx="2"/>
          </p:nvPr>
        </p:nvSpPr>
        <p:spPr>
          <a:xfrm>
            <a:off x="7940841" y="1619065"/>
            <a:ext cx="1644317" cy="4611873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74"/>
          <p:cNvSpPr>
            <a:spLocks noGrp="1"/>
          </p:cNvSpPr>
          <p:nvPr>
            <p:ph type="pic" idx="3"/>
          </p:nvPr>
        </p:nvSpPr>
        <p:spPr>
          <a:xfrm>
            <a:off x="4295719" y="1619065"/>
            <a:ext cx="1641345" cy="4611873"/>
          </a:xfrm>
          <a:prstGeom prst="rect">
            <a:avLst/>
          </a:prstGeom>
          <a:noFill/>
          <a:ln>
            <a:noFill/>
          </a:ln>
        </p:spPr>
      </p:sp>
      <p:sp>
        <p:nvSpPr>
          <p:cNvPr id="188" name="Google Shape;188;p74"/>
          <p:cNvSpPr>
            <a:spLocks noGrp="1"/>
          </p:cNvSpPr>
          <p:nvPr>
            <p:ph type="pic" idx="4"/>
          </p:nvPr>
        </p:nvSpPr>
        <p:spPr>
          <a:xfrm>
            <a:off x="650596" y="1619066"/>
            <a:ext cx="1641346" cy="461210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Team Page 05">
  <p:cSld name="Our Team Page 05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5"/>
          <p:cNvSpPr>
            <a:spLocks noGrp="1"/>
          </p:cNvSpPr>
          <p:nvPr>
            <p:ph type="pic" idx="2"/>
          </p:nvPr>
        </p:nvSpPr>
        <p:spPr>
          <a:xfrm>
            <a:off x="8402234" y="4021432"/>
            <a:ext cx="1058818" cy="1058568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75"/>
          <p:cNvSpPr>
            <a:spLocks noGrp="1"/>
          </p:cNvSpPr>
          <p:nvPr>
            <p:ph type="pic" idx="3"/>
          </p:nvPr>
        </p:nvSpPr>
        <p:spPr>
          <a:xfrm>
            <a:off x="2852722" y="4021432"/>
            <a:ext cx="1058818" cy="1058568"/>
          </a:xfrm>
          <a:prstGeom prst="rect">
            <a:avLst/>
          </a:prstGeom>
          <a:noFill/>
          <a:ln>
            <a:noFill/>
          </a:ln>
        </p:spPr>
      </p:sp>
      <p:sp>
        <p:nvSpPr>
          <p:cNvPr id="192" name="Google Shape;192;p75"/>
          <p:cNvSpPr>
            <a:spLocks noGrp="1"/>
          </p:cNvSpPr>
          <p:nvPr>
            <p:ph type="pic" idx="4"/>
          </p:nvPr>
        </p:nvSpPr>
        <p:spPr>
          <a:xfrm>
            <a:off x="8402234" y="1357309"/>
            <a:ext cx="1058818" cy="1063272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75"/>
          <p:cNvSpPr>
            <a:spLocks noGrp="1"/>
          </p:cNvSpPr>
          <p:nvPr>
            <p:ph type="pic" idx="5"/>
          </p:nvPr>
        </p:nvSpPr>
        <p:spPr>
          <a:xfrm>
            <a:off x="2852722" y="1357313"/>
            <a:ext cx="1058818" cy="1063269"/>
          </a:xfrm>
          <a:prstGeom prst="rect">
            <a:avLst/>
          </a:prstGeom>
          <a:noFill/>
          <a:ln>
            <a:noFill/>
          </a:ln>
        </p:spPr>
      </p:sp>
      <p:sp>
        <p:nvSpPr>
          <p:cNvPr id="194" name="Google Shape;194;p75"/>
          <p:cNvSpPr>
            <a:spLocks noGrp="1"/>
          </p:cNvSpPr>
          <p:nvPr>
            <p:ph type="pic" idx="6"/>
          </p:nvPr>
        </p:nvSpPr>
        <p:spPr>
          <a:xfrm>
            <a:off x="4403080" y="0"/>
            <a:ext cx="3507614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Team Page 06">
  <p:cSld name="Our Team Page 06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6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6"/>
          <p:cNvSpPr>
            <a:spLocks noGrp="1"/>
          </p:cNvSpPr>
          <p:nvPr>
            <p:ph type="pic" idx="2"/>
          </p:nvPr>
        </p:nvSpPr>
        <p:spPr>
          <a:xfrm>
            <a:off x="9725025" y="1654176"/>
            <a:ext cx="1822450" cy="1825224"/>
          </a:xfrm>
          <a:prstGeom prst="rect">
            <a:avLst/>
          </a:prstGeom>
          <a:noFill/>
          <a:ln>
            <a:noFill/>
          </a:ln>
        </p:spPr>
      </p:sp>
      <p:sp>
        <p:nvSpPr>
          <p:cNvPr id="198" name="Google Shape;198;p76"/>
          <p:cNvSpPr>
            <a:spLocks noGrp="1"/>
          </p:cNvSpPr>
          <p:nvPr>
            <p:ph type="pic" idx="3"/>
          </p:nvPr>
        </p:nvSpPr>
        <p:spPr>
          <a:xfrm>
            <a:off x="7454900" y="1654176"/>
            <a:ext cx="1820863" cy="1825224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76"/>
          <p:cNvSpPr>
            <a:spLocks noGrp="1"/>
          </p:cNvSpPr>
          <p:nvPr>
            <p:ph type="pic" idx="4"/>
          </p:nvPr>
        </p:nvSpPr>
        <p:spPr>
          <a:xfrm>
            <a:off x="5186363" y="1654176"/>
            <a:ext cx="1820862" cy="1825224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Google Shape;200;p76"/>
          <p:cNvSpPr>
            <a:spLocks noGrp="1"/>
          </p:cNvSpPr>
          <p:nvPr>
            <p:ph type="pic" idx="5"/>
          </p:nvPr>
        </p:nvSpPr>
        <p:spPr>
          <a:xfrm>
            <a:off x="2915092" y="1654176"/>
            <a:ext cx="1822008" cy="1825224"/>
          </a:xfrm>
          <a:prstGeom prst="rect">
            <a:avLst/>
          </a:prstGeom>
          <a:noFill/>
          <a:ln>
            <a:noFill/>
          </a:ln>
        </p:spPr>
      </p:sp>
      <p:sp>
        <p:nvSpPr>
          <p:cNvPr id="201" name="Google Shape;201;p76"/>
          <p:cNvSpPr>
            <a:spLocks noGrp="1"/>
          </p:cNvSpPr>
          <p:nvPr>
            <p:ph type="pic" idx="6"/>
          </p:nvPr>
        </p:nvSpPr>
        <p:spPr>
          <a:xfrm>
            <a:off x="647700" y="1654176"/>
            <a:ext cx="1822450" cy="182522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Team Page 07">
  <p:cSld name="Our Team Page 07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7"/>
          <p:cNvSpPr>
            <a:spLocks noGrp="1"/>
          </p:cNvSpPr>
          <p:nvPr>
            <p:ph type="pic" idx="2"/>
          </p:nvPr>
        </p:nvSpPr>
        <p:spPr>
          <a:xfrm>
            <a:off x="9166279" y="1455674"/>
            <a:ext cx="2297884" cy="2860842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p77"/>
          <p:cNvSpPr>
            <a:spLocks noGrp="1"/>
          </p:cNvSpPr>
          <p:nvPr>
            <p:ph type="pic" idx="3"/>
          </p:nvPr>
        </p:nvSpPr>
        <p:spPr>
          <a:xfrm>
            <a:off x="6357427" y="1455674"/>
            <a:ext cx="2297884" cy="2860842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77"/>
          <p:cNvSpPr>
            <a:spLocks noGrp="1"/>
          </p:cNvSpPr>
          <p:nvPr>
            <p:ph type="pic" idx="4"/>
          </p:nvPr>
        </p:nvSpPr>
        <p:spPr>
          <a:xfrm>
            <a:off x="3550058" y="1455674"/>
            <a:ext cx="2297884" cy="2860842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77"/>
          <p:cNvSpPr>
            <a:spLocks noGrp="1"/>
          </p:cNvSpPr>
          <p:nvPr>
            <p:ph type="pic" idx="5"/>
          </p:nvPr>
        </p:nvSpPr>
        <p:spPr>
          <a:xfrm>
            <a:off x="739719" y="1455674"/>
            <a:ext cx="2297884" cy="286084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Team Page 08">
  <p:cSld name="Our Team Page 08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8"/>
          <p:cNvSpPr>
            <a:spLocks noGrp="1"/>
          </p:cNvSpPr>
          <p:nvPr>
            <p:ph type="pic" idx="2"/>
          </p:nvPr>
        </p:nvSpPr>
        <p:spPr>
          <a:xfrm>
            <a:off x="6215063" y="3905599"/>
            <a:ext cx="2071687" cy="1906588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p78"/>
          <p:cNvSpPr>
            <a:spLocks noGrp="1"/>
          </p:cNvSpPr>
          <p:nvPr>
            <p:ph type="pic" idx="3"/>
          </p:nvPr>
        </p:nvSpPr>
        <p:spPr>
          <a:xfrm>
            <a:off x="1400374" y="3905599"/>
            <a:ext cx="2074664" cy="1906588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78"/>
          <p:cNvSpPr>
            <a:spLocks noGrp="1"/>
          </p:cNvSpPr>
          <p:nvPr>
            <p:ph type="pic" idx="4"/>
          </p:nvPr>
        </p:nvSpPr>
        <p:spPr>
          <a:xfrm>
            <a:off x="6215063" y="1771650"/>
            <a:ext cx="2071687" cy="1906588"/>
          </a:xfrm>
          <a:prstGeom prst="rect">
            <a:avLst/>
          </a:prstGeom>
          <a:noFill/>
          <a:ln>
            <a:noFill/>
          </a:ln>
        </p:spPr>
      </p:sp>
      <p:sp>
        <p:nvSpPr>
          <p:cNvPr id="211" name="Google Shape;211;p78"/>
          <p:cNvSpPr>
            <a:spLocks noGrp="1"/>
          </p:cNvSpPr>
          <p:nvPr>
            <p:ph type="pic" idx="5"/>
          </p:nvPr>
        </p:nvSpPr>
        <p:spPr>
          <a:xfrm>
            <a:off x="1400374" y="1771650"/>
            <a:ext cx="2074664" cy="19065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 08">
  <p:cSld name="Cover Page 08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6"/>
          <p:cNvSpPr>
            <a:spLocks noGrp="1"/>
          </p:cNvSpPr>
          <p:nvPr>
            <p:ph type="pic" idx="2"/>
          </p:nvPr>
        </p:nvSpPr>
        <p:spPr>
          <a:xfrm>
            <a:off x="1" y="2971"/>
            <a:ext cx="9141772" cy="68727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roduct Page 01">
  <p:cSld name="Our Product Page 0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5341428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79"/>
          <p:cNvSpPr>
            <a:spLocks noGrp="1"/>
          </p:cNvSpPr>
          <p:nvPr>
            <p:ph type="pic" idx="3"/>
          </p:nvPr>
        </p:nvSpPr>
        <p:spPr>
          <a:xfrm>
            <a:off x="0" y="1"/>
            <a:ext cx="3865646" cy="281464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roduct Page 02">
  <p:cSld name="Our Product Page 02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0"/>
          <p:cNvSpPr>
            <a:spLocks noGrp="1"/>
          </p:cNvSpPr>
          <p:nvPr>
            <p:ph type="pic" idx="2"/>
          </p:nvPr>
        </p:nvSpPr>
        <p:spPr>
          <a:xfrm>
            <a:off x="5935620" y="3411087"/>
            <a:ext cx="3430392" cy="3463061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p80"/>
          <p:cNvSpPr>
            <a:spLocks noGrp="1"/>
          </p:cNvSpPr>
          <p:nvPr>
            <p:ph type="pic" idx="3"/>
          </p:nvPr>
        </p:nvSpPr>
        <p:spPr>
          <a:xfrm>
            <a:off x="9567974" y="5249540"/>
            <a:ext cx="1487988" cy="1624608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80"/>
          <p:cNvSpPr>
            <a:spLocks noGrp="1"/>
          </p:cNvSpPr>
          <p:nvPr>
            <p:ph type="pic" idx="4"/>
          </p:nvPr>
        </p:nvSpPr>
        <p:spPr>
          <a:xfrm>
            <a:off x="4582767" y="4642168"/>
            <a:ext cx="1786477" cy="2231980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80"/>
          <p:cNvSpPr>
            <a:spLocks noGrp="1"/>
          </p:cNvSpPr>
          <p:nvPr>
            <p:ph type="pic" idx="5"/>
          </p:nvPr>
        </p:nvSpPr>
        <p:spPr>
          <a:xfrm>
            <a:off x="8063651" y="610343"/>
            <a:ext cx="3474300" cy="329967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roduct Page 03">
  <p:cSld name="Our Product Page 03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1"/>
          <p:cNvSpPr>
            <a:spLocks noGrp="1"/>
          </p:cNvSpPr>
          <p:nvPr>
            <p:ph type="pic" idx="2"/>
          </p:nvPr>
        </p:nvSpPr>
        <p:spPr>
          <a:xfrm>
            <a:off x="8775154" y="2049463"/>
            <a:ext cx="2765972" cy="2044700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81"/>
          <p:cNvSpPr>
            <a:spLocks noGrp="1"/>
          </p:cNvSpPr>
          <p:nvPr>
            <p:ph type="pic" idx="3"/>
          </p:nvPr>
        </p:nvSpPr>
        <p:spPr>
          <a:xfrm>
            <a:off x="3402013" y="2049463"/>
            <a:ext cx="2765233" cy="204470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81"/>
          <p:cNvSpPr>
            <a:spLocks noGrp="1"/>
          </p:cNvSpPr>
          <p:nvPr>
            <p:ph type="pic" idx="4"/>
          </p:nvPr>
        </p:nvSpPr>
        <p:spPr>
          <a:xfrm>
            <a:off x="635278" y="2049811"/>
            <a:ext cx="2766735" cy="204435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roduct Page 04">
  <p:cSld name="Our Product Page 04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2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82"/>
          <p:cNvSpPr>
            <a:spLocks noGrp="1"/>
          </p:cNvSpPr>
          <p:nvPr>
            <p:ph type="pic" idx="2"/>
          </p:nvPr>
        </p:nvSpPr>
        <p:spPr>
          <a:xfrm>
            <a:off x="638176" y="3429000"/>
            <a:ext cx="3149544" cy="2828925"/>
          </a:xfrm>
          <a:prstGeom prst="rect">
            <a:avLst/>
          </a:prstGeom>
          <a:noFill/>
          <a:ln>
            <a:noFill/>
          </a:ln>
        </p:spPr>
      </p:sp>
      <p:sp>
        <p:nvSpPr>
          <p:cNvPr id="227" name="Google Shape;227;p82"/>
          <p:cNvSpPr>
            <a:spLocks noGrp="1"/>
          </p:cNvSpPr>
          <p:nvPr>
            <p:ph type="pic" idx="3"/>
          </p:nvPr>
        </p:nvSpPr>
        <p:spPr>
          <a:xfrm>
            <a:off x="4521228" y="3429000"/>
            <a:ext cx="3149544" cy="2828925"/>
          </a:xfrm>
          <a:prstGeom prst="rect">
            <a:avLst/>
          </a:prstGeom>
          <a:noFill/>
          <a:ln>
            <a:noFill/>
          </a:ln>
        </p:spPr>
      </p:sp>
      <p:sp>
        <p:nvSpPr>
          <p:cNvPr id="228" name="Google Shape;228;p82"/>
          <p:cNvSpPr>
            <a:spLocks noGrp="1"/>
          </p:cNvSpPr>
          <p:nvPr>
            <p:ph type="pic" idx="4"/>
          </p:nvPr>
        </p:nvSpPr>
        <p:spPr>
          <a:xfrm>
            <a:off x="8404280" y="3429000"/>
            <a:ext cx="3149544" cy="28289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roduct Page 05">
  <p:cSld name="Our Product Page 05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3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83"/>
          <p:cNvSpPr>
            <a:spLocks noGrp="1"/>
          </p:cNvSpPr>
          <p:nvPr>
            <p:ph type="pic" idx="2"/>
          </p:nvPr>
        </p:nvSpPr>
        <p:spPr>
          <a:xfrm>
            <a:off x="8699238" y="3518010"/>
            <a:ext cx="1798358" cy="1801328"/>
          </a:xfrm>
          <a:prstGeom prst="rect">
            <a:avLst/>
          </a:prstGeom>
          <a:noFill/>
          <a:ln>
            <a:noFill/>
          </a:ln>
        </p:spPr>
      </p:sp>
      <p:sp>
        <p:nvSpPr>
          <p:cNvPr id="232" name="Google Shape;232;p83"/>
          <p:cNvSpPr>
            <a:spLocks noGrp="1"/>
          </p:cNvSpPr>
          <p:nvPr>
            <p:ph type="pic" idx="3"/>
          </p:nvPr>
        </p:nvSpPr>
        <p:spPr>
          <a:xfrm>
            <a:off x="6131642" y="3518010"/>
            <a:ext cx="2407215" cy="2411303"/>
          </a:xfrm>
          <a:prstGeom prst="rect">
            <a:avLst/>
          </a:prstGeom>
          <a:noFill/>
          <a:ln>
            <a:noFill/>
          </a:ln>
        </p:spPr>
      </p:sp>
      <p:sp>
        <p:nvSpPr>
          <p:cNvPr id="233" name="Google Shape;233;p83"/>
          <p:cNvSpPr>
            <a:spLocks noGrp="1"/>
          </p:cNvSpPr>
          <p:nvPr>
            <p:ph type="pic" idx="4"/>
          </p:nvPr>
        </p:nvSpPr>
        <p:spPr>
          <a:xfrm>
            <a:off x="8699238" y="954868"/>
            <a:ext cx="2406912" cy="241167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roduct Page 06">
  <p:cSld name="Our Product Page 06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4"/>
          <p:cNvSpPr>
            <a:spLocks noGrp="1"/>
          </p:cNvSpPr>
          <p:nvPr>
            <p:ph type="pic" idx="2"/>
          </p:nvPr>
        </p:nvSpPr>
        <p:spPr>
          <a:xfrm>
            <a:off x="6790012" y="1"/>
            <a:ext cx="5401988" cy="450141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roduct Page 07">
  <p:cSld name="Our Product Page 07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5"/>
          <p:cNvSpPr>
            <a:spLocks noGrp="1"/>
          </p:cNvSpPr>
          <p:nvPr>
            <p:ph type="pic" idx="2"/>
          </p:nvPr>
        </p:nvSpPr>
        <p:spPr>
          <a:xfrm>
            <a:off x="5011674" y="2971"/>
            <a:ext cx="5633919" cy="3230338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Google Shape;238;p85"/>
          <p:cNvSpPr>
            <a:spLocks noGrp="1"/>
          </p:cNvSpPr>
          <p:nvPr>
            <p:ph type="pic" idx="3"/>
          </p:nvPr>
        </p:nvSpPr>
        <p:spPr>
          <a:xfrm>
            <a:off x="909054" y="2783602"/>
            <a:ext cx="2462760" cy="290282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roduct Page 08">
  <p:cSld name="Our Product Page 08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6"/>
          <p:cNvSpPr>
            <a:spLocks noGrp="1"/>
          </p:cNvSpPr>
          <p:nvPr>
            <p:ph type="pic" idx="2"/>
          </p:nvPr>
        </p:nvSpPr>
        <p:spPr>
          <a:xfrm>
            <a:off x="9142413" y="0"/>
            <a:ext cx="3046412" cy="3438525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Google Shape;241;p86"/>
          <p:cNvSpPr>
            <a:spLocks noGrp="1"/>
          </p:cNvSpPr>
          <p:nvPr>
            <p:ph type="pic" idx="3"/>
          </p:nvPr>
        </p:nvSpPr>
        <p:spPr>
          <a:xfrm>
            <a:off x="6096000" y="3438525"/>
            <a:ext cx="3046413" cy="343693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roduct Page 09">
  <p:cSld name="Our Product Page 09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7"/>
          <p:cNvSpPr>
            <a:spLocks noGrp="1"/>
          </p:cNvSpPr>
          <p:nvPr>
            <p:ph type="pic" idx="2"/>
          </p:nvPr>
        </p:nvSpPr>
        <p:spPr>
          <a:xfrm>
            <a:off x="5418833" y="2368605"/>
            <a:ext cx="5013422" cy="334871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siness Model Page 01">
  <p:cSld name="Business Model Page 0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 09">
  <p:cSld name="Cover Page 09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>
            <a:spLocks noGrp="1"/>
          </p:cNvSpPr>
          <p:nvPr>
            <p:ph type="pic" idx="2"/>
          </p:nvPr>
        </p:nvSpPr>
        <p:spPr>
          <a:xfrm>
            <a:off x="3804619" y="1467198"/>
            <a:ext cx="8387383" cy="540843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 Adoption Page 01">
  <p:cSld name="Market Adoption Page 0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9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7563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 Adoption Page 02">
  <p:cSld name="Market Adoption Page 02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Problem Page 01">
  <p:cSld name="The Problem Page 0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Problem Page 02">
  <p:cSld name="The Problem Page 02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Problem Page 03">
  <p:cSld name="The Problem Page 03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3"/>
          <p:cNvSpPr>
            <a:spLocks noGrp="1"/>
          </p:cNvSpPr>
          <p:nvPr>
            <p:ph type="pic" idx="2"/>
          </p:nvPr>
        </p:nvSpPr>
        <p:spPr>
          <a:xfrm>
            <a:off x="1397743" y="2283031"/>
            <a:ext cx="2678141" cy="267949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Problem Page 04">
  <p:cSld name="The Problem Page 04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4"/>
          <p:cNvSpPr>
            <a:spLocks noGrp="1"/>
          </p:cNvSpPr>
          <p:nvPr>
            <p:ph type="pic" idx="2"/>
          </p:nvPr>
        </p:nvSpPr>
        <p:spPr>
          <a:xfrm>
            <a:off x="1101257" y="2702718"/>
            <a:ext cx="3456999" cy="315847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Solution Page 01">
  <p:cSld name="The Solution Page 0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Solution Page 02">
  <p:cSld name="The Solution Page 02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6"/>
          <p:cNvSpPr>
            <a:spLocks noGrp="1"/>
          </p:cNvSpPr>
          <p:nvPr>
            <p:ph type="pic" idx="2"/>
          </p:nvPr>
        </p:nvSpPr>
        <p:spPr>
          <a:xfrm>
            <a:off x="6723064" y="0"/>
            <a:ext cx="3979465" cy="28686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Solution Page 03">
  <p:cSld name="The Solution Page 03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7"/>
          <p:cNvSpPr>
            <a:spLocks noGrp="1"/>
          </p:cNvSpPr>
          <p:nvPr>
            <p:ph type="pic" idx="2"/>
          </p:nvPr>
        </p:nvSpPr>
        <p:spPr>
          <a:xfrm>
            <a:off x="7080250" y="0"/>
            <a:ext cx="5111750" cy="38417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Solution Page 04">
  <p:cSld name="The Solution Page 04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8"/>
          <p:cNvSpPr>
            <a:spLocks noGrp="1"/>
          </p:cNvSpPr>
          <p:nvPr>
            <p:ph type="pic" idx="2"/>
          </p:nvPr>
        </p:nvSpPr>
        <p:spPr>
          <a:xfrm>
            <a:off x="5147073" y="0"/>
            <a:ext cx="6418249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Page 01">
  <p:cSld name="Table of Content Page 0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>
            <a:spLocks noGrp="1"/>
          </p:cNvSpPr>
          <p:nvPr>
            <p:ph type="pic" idx="2"/>
          </p:nvPr>
        </p:nvSpPr>
        <p:spPr>
          <a:xfrm>
            <a:off x="3567884" y="4497732"/>
            <a:ext cx="2461275" cy="2379579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8"/>
          <p:cNvSpPr>
            <a:spLocks noGrp="1"/>
          </p:cNvSpPr>
          <p:nvPr>
            <p:ph type="pic" idx="3"/>
          </p:nvPr>
        </p:nvSpPr>
        <p:spPr>
          <a:xfrm>
            <a:off x="1" y="1"/>
            <a:ext cx="3567883" cy="687731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Solution Page 05">
  <p:cSld name="The Solution Page 05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68" name="Google Shape;268;p99"/>
          <p:cNvSpPr>
            <a:spLocks noGrp="1"/>
          </p:cNvSpPr>
          <p:nvPr>
            <p:ph type="pic" idx="3"/>
          </p:nvPr>
        </p:nvSpPr>
        <p:spPr>
          <a:xfrm>
            <a:off x="5883591" y="2971"/>
            <a:ext cx="4571684" cy="36258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 Trend Page 01">
  <p:cSld name="Market Trend Page 01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 Trend Page 02">
  <p:cSld name="Market Trend Page 02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1"/>
          <p:cNvSpPr>
            <a:spLocks noGrp="1"/>
          </p:cNvSpPr>
          <p:nvPr>
            <p:ph type="pic" idx="2"/>
          </p:nvPr>
        </p:nvSpPr>
        <p:spPr>
          <a:xfrm>
            <a:off x="9456083" y="0"/>
            <a:ext cx="2735917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 Trend Page 03">
  <p:cSld name="Market Trend Page 03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2"/>
          <p:cNvSpPr>
            <a:spLocks noGrp="1"/>
          </p:cNvSpPr>
          <p:nvPr>
            <p:ph type="pic" idx="2"/>
          </p:nvPr>
        </p:nvSpPr>
        <p:spPr>
          <a:xfrm>
            <a:off x="8199298" y="4656668"/>
            <a:ext cx="3992702" cy="220133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 Trend Page 04">
  <p:cSld name="Market Trend Page 04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 Trend Page 05">
  <p:cSld name="Market Trend Page 05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4"/>
          <p:cNvSpPr>
            <a:spLocks noGrp="1"/>
          </p:cNvSpPr>
          <p:nvPr>
            <p:ph type="pic" idx="2"/>
          </p:nvPr>
        </p:nvSpPr>
        <p:spPr>
          <a:xfrm>
            <a:off x="-1" y="2321083"/>
            <a:ext cx="5703957" cy="455455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 Trend Page 06">
  <p:cSld name="Market Trend Page 06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5"/>
          <p:cNvSpPr>
            <a:spLocks noGrp="1"/>
          </p:cNvSpPr>
          <p:nvPr>
            <p:ph type="pic" idx="2"/>
          </p:nvPr>
        </p:nvSpPr>
        <p:spPr>
          <a:xfrm>
            <a:off x="1097333" y="2839574"/>
            <a:ext cx="2324980" cy="23279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iding Principles Page 01">
  <p:cSld name="Guiding Principles Page 0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iding Principles Page 02">
  <p:cSld name="Guiding Principles Page 02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iding Principles Page 03">
  <p:cSld name="Guiding Principles Page 03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8"/>
          <p:cNvSpPr>
            <a:spLocks noGrp="1"/>
          </p:cNvSpPr>
          <p:nvPr>
            <p:ph type="pic" idx="2"/>
          </p:nvPr>
        </p:nvSpPr>
        <p:spPr>
          <a:xfrm>
            <a:off x="5975684" y="0"/>
            <a:ext cx="6216317" cy="26231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16" Type="http://schemas.openxmlformats.org/officeDocument/2006/relationships/slideLayout" Target="../slideLayouts/slideLayout216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217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18" Type="http://schemas.openxmlformats.org/officeDocument/2006/relationships/slideLayout" Target="../slideLayouts/slideLayout218.xml"/><Relationship Id="rId24" Type="http://schemas.openxmlformats.org/officeDocument/2006/relationships/slideLayout" Target="../slideLayouts/slideLayout24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31" Type="http://schemas.openxmlformats.org/officeDocument/2006/relationships/slideLayout" Target="../slideLayouts/slideLayout131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14" Type="http://schemas.openxmlformats.org/officeDocument/2006/relationships/slideLayout" Target="../slideLayouts/slideLayout14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219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0" Type="http://schemas.openxmlformats.org/officeDocument/2006/relationships/slideLayout" Target="../slideLayouts/slideLayout220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10" Type="http://schemas.openxmlformats.org/officeDocument/2006/relationships/slideLayout" Target="../slideLayouts/slideLayout210.xml"/><Relationship Id="rId215" Type="http://schemas.openxmlformats.org/officeDocument/2006/relationships/slideLayout" Target="../slideLayouts/slideLayout215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222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202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>
            <a:alpha val="46666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  <p:sldLayoutId id="2147483847" r:id="rId199"/>
    <p:sldLayoutId id="2147483848" r:id="rId200"/>
    <p:sldLayoutId id="2147483849" r:id="rId201"/>
    <p:sldLayoutId id="2147483850" r:id="rId202"/>
    <p:sldLayoutId id="2147483851" r:id="rId203"/>
    <p:sldLayoutId id="2147483852" r:id="rId204"/>
    <p:sldLayoutId id="2147483853" r:id="rId205"/>
    <p:sldLayoutId id="2147483854" r:id="rId206"/>
    <p:sldLayoutId id="2147483855" r:id="rId207"/>
    <p:sldLayoutId id="2147483856" r:id="rId208"/>
    <p:sldLayoutId id="2147483857" r:id="rId209"/>
    <p:sldLayoutId id="2147483858" r:id="rId210"/>
    <p:sldLayoutId id="2147483859" r:id="rId211"/>
    <p:sldLayoutId id="2147483860" r:id="rId212"/>
    <p:sldLayoutId id="2147483861" r:id="rId213"/>
    <p:sldLayoutId id="2147483862" r:id="rId214"/>
    <p:sldLayoutId id="2147483863" r:id="rId215"/>
    <p:sldLayoutId id="2147483864" r:id="rId216"/>
    <p:sldLayoutId id="2147483865" r:id="rId217"/>
    <p:sldLayoutId id="2147483866" r:id="rId218"/>
    <p:sldLayoutId id="2147483867" r:id="rId219"/>
    <p:sldLayoutId id="2147483868" r:id="rId220"/>
    <p:sldLayoutId id="2147483869" r:id="rId2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"/>
          <p:cNvSpPr/>
          <p:nvPr/>
        </p:nvSpPr>
        <p:spPr>
          <a:xfrm>
            <a:off x="4097001" y="366670"/>
            <a:ext cx="2959580" cy="471281"/>
          </a:xfrm>
          <a:custGeom>
            <a:avLst/>
            <a:gdLst/>
            <a:ahLst/>
            <a:cxnLst/>
            <a:rect l="l" t="t" r="r" b="b"/>
            <a:pathLst>
              <a:path w="3317844" h="663376" extrusionOk="0">
                <a:moveTo>
                  <a:pt x="0" y="0"/>
                </a:moveTo>
                <a:lnTo>
                  <a:pt x="2986156" y="0"/>
                </a:lnTo>
                <a:cubicBezTo>
                  <a:pt x="3169342" y="0"/>
                  <a:pt x="3317844" y="148502"/>
                  <a:pt x="3317844" y="331688"/>
                </a:cubicBezTo>
                <a:cubicBezTo>
                  <a:pt x="3317844" y="514874"/>
                  <a:pt x="3169342" y="663376"/>
                  <a:pt x="2986156" y="663376"/>
                </a:cubicBezTo>
                <a:lnTo>
                  <a:pt x="0" y="663376"/>
                </a:lnTo>
                <a:close/>
              </a:path>
            </a:pathLst>
          </a:custGeom>
          <a:solidFill>
            <a:srgbClr val="76AF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"/>
          <p:cNvSpPr/>
          <p:nvPr/>
        </p:nvSpPr>
        <p:spPr>
          <a:xfrm>
            <a:off x="7891983" y="366670"/>
            <a:ext cx="2959580" cy="471281"/>
          </a:xfrm>
          <a:custGeom>
            <a:avLst/>
            <a:gdLst/>
            <a:ahLst/>
            <a:cxnLst/>
            <a:rect l="l" t="t" r="r" b="b"/>
            <a:pathLst>
              <a:path w="3565326" h="663376" extrusionOk="0">
                <a:moveTo>
                  <a:pt x="27631" y="0"/>
                </a:moveTo>
                <a:lnTo>
                  <a:pt x="3233638" y="0"/>
                </a:lnTo>
                <a:cubicBezTo>
                  <a:pt x="3416824" y="0"/>
                  <a:pt x="3565326" y="148502"/>
                  <a:pt x="3565326" y="331688"/>
                </a:cubicBezTo>
                <a:cubicBezTo>
                  <a:pt x="3565326" y="514874"/>
                  <a:pt x="3416824" y="663376"/>
                  <a:pt x="3233638" y="663376"/>
                </a:cubicBezTo>
                <a:lnTo>
                  <a:pt x="27631" y="663376"/>
                </a:lnTo>
                <a:lnTo>
                  <a:pt x="0" y="660591"/>
                </a:lnTo>
                <a:lnTo>
                  <a:pt x="0" y="2786"/>
                </a:lnTo>
                <a:close/>
              </a:path>
            </a:pathLst>
          </a:custGeom>
          <a:solidFill>
            <a:srgbClr val="76AF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"/>
          <p:cNvSpPr/>
          <p:nvPr/>
        </p:nvSpPr>
        <p:spPr>
          <a:xfrm>
            <a:off x="4097000" y="3719074"/>
            <a:ext cx="2959581" cy="471281"/>
          </a:xfrm>
          <a:custGeom>
            <a:avLst/>
            <a:gdLst/>
            <a:ahLst/>
            <a:cxnLst/>
            <a:rect l="l" t="t" r="r" b="b"/>
            <a:pathLst>
              <a:path w="3317844" h="663376" extrusionOk="0">
                <a:moveTo>
                  <a:pt x="0" y="0"/>
                </a:moveTo>
                <a:lnTo>
                  <a:pt x="2986156" y="0"/>
                </a:lnTo>
                <a:cubicBezTo>
                  <a:pt x="3169342" y="0"/>
                  <a:pt x="3317844" y="148502"/>
                  <a:pt x="3317844" y="331688"/>
                </a:cubicBezTo>
                <a:cubicBezTo>
                  <a:pt x="3317844" y="514874"/>
                  <a:pt x="3169342" y="663376"/>
                  <a:pt x="2986156" y="663376"/>
                </a:cubicBezTo>
                <a:lnTo>
                  <a:pt x="0" y="663376"/>
                </a:lnTo>
                <a:close/>
              </a:path>
            </a:pathLst>
          </a:custGeom>
          <a:solidFill>
            <a:srgbClr val="76AF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"/>
          <p:cNvSpPr/>
          <p:nvPr/>
        </p:nvSpPr>
        <p:spPr>
          <a:xfrm>
            <a:off x="7891983" y="3719074"/>
            <a:ext cx="3098515" cy="471281"/>
          </a:xfrm>
          <a:custGeom>
            <a:avLst/>
            <a:gdLst/>
            <a:ahLst/>
            <a:cxnLst/>
            <a:rect l="l" t="t" r="r" b="b"/>
            <a:pathLst>
              <a:path w="3565326" h="663376" extrusionOk="0">
                <a:moveTo>
                  <a:pt x="27631" y="0"/>
                </a:moveTo>
                <a:lnTo>
                  <a:pt x="3233638" y="0"/>
                </a:lnTo>
                <a:cubicBezTo>
                  <a:pt x="3416824" y="0"/>
                  <a:pt x="3565326" y="148502"/>
                  <a:pt x="3565326" y="331688"/>
                </a:cubicBezTo>
                <a:cubicBezTo>
                  <a:pt x="3565326" y="514874"/>
                  <a:pt x="3416824" y="663376"/>
                  <a:pt x="3233638" y="663376"/>
                </a:cubicBezTo>
                <a:lnTo>
                  <a:pt x="27631" y="663376"/>
                </a:lnTo>
                <a:lnTo>
                  <a:pt x="0" y="660591"/>
                </a:lnTo>
                <a:lnTo>
                  <a:pt x="0" y="2786"/>
                </a:lnTo>
                <a:close/>
              </a:path>
            </a:pathLst>
          </a:custGeom>
          <a:solidFill>
            <a:srgbClr val="76AF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"/>
          <p:cNvSpPr/>
          <p:nvPr/>
        </p:nvSpPr>
        <p:spPr>
          <a:xfrm rot="10800000">
            <a:off x="-2" y="-1"/>
            <a:ext cx="3771901" cy="6858000"/>
          </a:xfrm>
          <a:prstGeom prst="rect">
            <a:avLst/>
          </a:prstGeom>
          <a:solidFill>
            <a:srgbClr val="293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7" name="Google Shape;667;p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8829" r="8828"/>
          <a:stretch/>
        </p:blipFill>
        <p:spPr>
          <a:xfrm>
            <a:off x="509588" y="1149350"/>
            <a:ext cx="2752725" cy="3341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668" name="Google Shape;668;p1"/>
          <p:cNvSpPr/>
          <p:nvPr/>
        </p:nvSpPr>
        <p:spPr>
          <a:xfrm>
            <a:off x="563071" y="4041409"/>
            <a:ext cx="2645754" cy="383135"/>
          </a:xfrm>
          <a:prstGeom prst="rect">
            <a:avLst/>
          </a:prstGeom>
          <a:solidFill>
            <a:srgbClr val="FC83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"/>
          <p:cNvSpPr/>
          <p:nvPr/>
        </p:nvSpPr>
        <p:spPr>
          <a:xfrm>
            <a:off x="0" y="270622"/>
            <a:ext cx="3262990" cy="6633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0" name="Google Shape;670;p1"/>
          <p:cNvGrpSpPr/>
          <p:nvPr/>
        </p:nvGrpSpPr>
        <p:grpSpPr>
          <a:xfrm>
            <a:off x="1199870" y="4154270"/>
            <a:ext cx="1372157" cy="157412"/>
            <a:chOff x="1531055" y="3973910"/>
            <a:chExt cx="1372157" cy="157412"/>
          </a:xfrm>
        </p:grpSpPr>
        <p:sp>
          <p:nvSpPr>
            <p:cNvPr id="671" name="Google Shape;671;p1"/>
            <p:cNvSpPr/>
            <p:nvPr/>
          </p:nvSpPr>
          <p:spPr>
            <a:xfrm>
              <a:off x="1531055" y="3973910"/>
              <a:ext cx="83161" cy="154442"/>
            </a:xfrm>
            <a:custGeom>
              <a:avLst/>
              <a:gdLst/>
              <a:ahLst/>
              <a:cxnLst/>
              <a:rect l="l" t="t" r="r" b="b"/>
              <a:pathLst>
                <a:path w="28" h="52" extrusionOk="0">
                  <a:moveTo>
                    <a:pt x="20" y="10"/>
                  </a:moveTo>
                  <a:cubicBezTo>
                    <a:pt x="20" y="10"/>
                    <a:pt x="20" y="10"/>
                    <a:pt x="28" y="1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0" y="0"/>
                  </a:cubicBezTo>
                  <a:cubicBezTo>
                    <a:pt x="13" y="0"/>
                    <a:pt x="9" y="7"/>
                    <a:pt x="9" y="14"/>
                  </a:cubicBezTo>
                  <a:cubicBezTo>
                    <a:pt x="9" y="14"/>
                    <a:pt x="9" y="14"/>
                    <a:pt x="9" y="19"/>
                  </a:cubicBezTo>
                  <a:cubicBezTo>
                    <a:pt x="9" y="19"/>
                    <a:pt x="9" y="19"/>
                    <a:pt x="0" y="19"/>
                  </a:cubicBezTo>
                  <a:cubicBezTo>
                    <a:pt x="0" y="19"/>
                    <a:pt x="0" y="19"/>
                    <a:pt x="0" y="27"/>
                  </a:cubicBezTo>
                  <a:cubicBezTo>
                    <a:pt x="0" y="27"/>
                    <a:pt x="0" y="27"/>
                    <a:pt x="9" y="27"/>
                  </a:cubicBezTo>
                  <a:cubicBezTo>
                    <a:pt x="9" y="27"/>
                    <a:pt x="9" y="27"/>
                    <a:pt x="9" y="52"/>
                  </a:cubicBezTo>
                  <a:cubicBezTo>
                    <a:pt x="9" y="52"/>
                    <a:pt x="9" y="52"/>
                    <a:pt x="18" y="52"/>
                  </a:cubicBezTo>
                  <a:cubicBezTo>
                    <a:pt x="18" y="52"/>
                    <a:pt x="18" y="52"/>
                    <a:pt x="18" y="27"/>
                  </a:cubicBezTo>
                  <a:cubicBezTo>
                    <a:pt x="18" y="27"/>
                    <a:pt x="18" y="27"/>
                    <a:pt x="28" y="27"/>
                  </a:cubicBezTo>
                  <a:cubicBezTo>
                    <a:pt x="28" y="27"/>
                    <a:pt x="28" y="27"/>
                    <a:pt x="28" y="19"/>
                  </a:cubicBezTo>
                  <a:cubicBezTo>
                    <a:pt x="28" y="19"/>
                    <a:pt x="28" y="19"/>
                    <a:pt x="18" y="19"/>
                  </a:cubicBezTo>
                  <a:cubicBezTo>
                    <a:pt x="18" y="19"/>
                    <a:pt x="18" y="19"/>
                    <a:pt x="18" y="13"/>
                  </a:cubicBezTo>
                  <a:cubicBezTo>
                    <a:pt x="18" y="11"/>
                    <a:pt x="19" y="10"/>
                    <a:pt x="20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1"/>
            <p:cNvSpPr/>
            <p:nvPr/>
          </p:nvSpPr>
          <p:spPr>
            <a:xfrm>
              <a:off x="1914190" y="4003610"/>
              <a:ext cx="157412" cy="127712"/>
            </a:xfrm>
            <a:custGeom>
              <a:avLst/>
              <a:gdLst/>
              <a:ahLst/>
              <a:cxnLst/>
              <a:rect l="l" t="t" r="r" b="b"/>
              <a:pathLst>
                <a:path w="53" h="43" extrusionOk="0">
                  <a:moveTo>
                    <a:pt x="47" y="7"/>
                  </a:moveTo>
                  <a:cubicBezTo>
                    <a:pt x="49" y="6"/>
                    <a:pt x="51" y="4"/>
                    <a:pt x="51" y="1"/>
                  </a:cubicBezTo>
                  <a:cubicBezTo>
                    <a:pt x="49" y="2"/>
                    <a:pt x="47" y="3"/>
                    <a:pt x="45" y="4"/>
                  </a:cubicBezTo>
                  <a:cubicBezTo>
                    <a:pt x="43" y="2"/>
                    <a:pt x="40" y="0"/>
                    <a:pt x="37" y="0"/>
                  </a:cubicBezTo>
                  <a:cubicBezTo>
                    <a:pt x="30" y="0"/>
                    <a:pt x="25" y="5"/>
                    <a:pt x="25" y="11"/>
                  </a:cubicBezTo>
                  <a:cubicBezTo>
                    <a:pt x="25" y="12"/>
                    <a:pt x="25" y="13"/>
                    <a:pt x="26" y="13"/>
                  </a:cubicBezTo>
                  <a:cubicBezTo>
                    <a:pt x="17" y="13"/>
                    <a:pt x="9" y="9"/>
                    <a:pt x="4" y="2"/>
                  </a:cubicBezTo>
                  <a:cubicBezTo>
                    <a:pt x="3" y="4"/>
                    <a:pt x="2" y="6"/>
                    <a:pt x="2" y="8"/>
                  </a:cubicBezTo>
                  <a:cubicBezTo>
                    <a:pt x="2" y="11"/>
                    <a:pt x="4" y="16"/>
                    <a:pt x="7" y="18"/>
                  </a:cubicBezTo>
                  <a:cubicBezTo>
                    <a:pt x="5" y="17"/>
                    <a:pt x="4" y="17"/>
                    <a:pt x="2" y="16"/>
                  </a:cubicBezTo>
                  <a:cubicBezTo>
                    <a:pt x="2" y="21"/>
                    <a:pt x="6" y="26"/>
                    <a:pt x="11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7"/>
                    <a:pt x="6" y="27"/>
                  </a:cubicBezTo>
                  <a:cubicBezTo>
                    <a:pt x="7" y="31"/>
                    <a:pt x="11" y="34"/>
                    <a:pt x="16" y="34"/>
                  </a:cubicBezTo>
                  <a:cubicBezTo>
                    <a:pt x="12" y="37"/>
                    <a:pt x="8" y="39"/>
                    <a:pt x="3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5" y="42"/>
                    <a:pt x="10" y="43"/>
                    <a:pt x="16" y="43"/>
                  </a:cubicBezTo>
                  <a:cubicBezTo>
                    <a:pt x="37" y="43"/>
                    <a:pt x="47" y="27"/>
                    <a:pt x="47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50" y="9"/>
                    <a:pt x="51" y="8"/>
                    <a:pt x="53" y="5"/>
                  </a:cubicBezTo>
                  <a:cubicBezTo>
                    <a:pt x="51" y="6"/>
                    <a:pt x="49" y="7"/>
                    <a:pt x="47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1"/>
            <p:cNvSpPr/>
            <p:nvPr/>
          </p:nvSpPr>
          <p:spPr>
            <a:xfrm>
              <a:off x="2332965" y="3973910"/>
              <a:ext cx="157412" cy="154442"/>
            </a:xfrm>
            <a:custGeom>
              <a:avLst/>
              <a:gdLst/>
              <a:ahLst/>
              <a:cxnLst/>
              <a:rect l="l" t="t" r="r" b="b"/>
              <a:pathLst>
                <a:path w="53" h="52" extrusionOk="0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2"/>
                    <a:pt x="27" y="52"/>
                  </a:cubicBezTo>
                  <a:cubicBezTo>
                    <a:pt x="41" y="52"/>
                    <a:pt x="53" y="41"/>
                    <a:pt x="53" y="26"/>
                  </a:cubicBezTo>
                  <a:cubicBezTo>
                    <a:pt x="53" y="12"/>
                    <a:pt x="41" y="0"/>
                    <a:pt x="27" y="0"/>
                  </a:cubicBezTo>
                  <a:close/>
                  <a:moveTo>
                    <a:pt x="44" y="12"/>
                  </a:moveTo>
                  <a:cubicBezTo>
                    <a:pt x="47" y="16"/>
                    <a:pt x="49" y="21"/>
                    <a:pt x="49" y="26"/>
                  </a:cubicBezTo>
                  <a:cubicBezTo>
                    <a:pt x="49" y="26"/>
                    <a:pt x="41" y="25"/>
                    <a:pt x="34" y="25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3" y="23"/>
                    <a:pt x="32" y="22"/>
                    <a:pt x="32" y="21"/>
                  </a:cubicBezTo>
                  <a:cubicBezTo>
                    <a:pt x="40" y="18"/>
                    <a:pt x="44" y="13"/>
                    <a:pt x="44" y="12"/>
                  </a:cubicBezTo>
                  <a:close/>
                  <a:moveTo>
                    <a:pt x="27" y="4"/>
                  </a:moveTo>
                  <a:cubicBezTo>
                    <a:pt x="33" y="4"/>
                    <a:pt x="38" y="6"/>
                    <a:pt x="41" y="10"/>
                  </a:cubicBezTo>
                  <a:cubicBezTo>
                    <a:pt x="41" y="10"/>
                    <a:pt x="38" y="15"/>
                    <a:pt x="30" y="18"/>
                  </a:cubicBezTo>
                  <a:cubicBezTo>
                    <a:pt x="25" y="11"/>
                    <a:pt x="21" y="5"/>
                    <a:pt x="21" y="5"/>
                  </a:cubicBezTo>
                  <a:cubicBezTo>
                    <a:pt x="22" y="5"/>
                    <a:pt x="24" y="4"/>
                    <a:pt x="27" y="4"/>
                  </a:cubicBezTo>
                  <a:close/>
                  <a:moveTo>
                    <a:pt x="17" y="7"/>
                  </a:moveTo>
                  <a:cubicBezTo>
                    <a:pt x="17" y="7"/>
                    <a:pt x="21" y="12"/>
                    <a:pt x="25" y="19"/>
                  </a:cubicBezTo>
                  <a:cubicBezTo>
                    <a:pt x="14" y="22"/>
                    <a:pt x="5" y="22"/>
                    <a:pt x="4" y="22"/>
                  </a:cubicBezTo>
                  <a:cubicBezTo>
                    <a:pt x="6" y="15"/>
                    <a:pt x="10" y="9"/>
                    <a:pt x="17" y="7"/>
                  </a:cubicBezTo>
                  <a:close/>
                  <a:moveTo>
                    <a:pt x="4" y="26"/>
                  </a:moveTo>
                  <a:cubicBezTo>
                    <a:pt x="4" y="26"/>
                    <a:pt x="15" y="26"/>
                    <a:pt x="28" y="23"/>
                  </a:cubicBezTo>
                  <a:cubicBezTo>
                    <a:pt x="28" y="24"/>
                    <a:pt x="29" y="25"/>
                    <a:pt x="29" y="26"/>
                  </a:cubicBezTo>
                  <a:cubicBezTo>
                    <a:pt x="29" y="26"/>
                    <a:pt x="29" y="26"/>
                    <a:pt x="28" y="27"/>
                  </a:cubicBezTo>
                  <a:cubicBezTo>
                    <a:pt x="16" y="30"/>
                    <a:pt x="10" y="41"/>
                    <a:pt x="10" y="41"/>
                  </a:cubicBezTo>
                  <a:cubicBezTo>
                    <a:pt x="6" y="37"/>
                    <a:pt x="4" y="32"/>
                    <a:pt x="4" y="26"/>
                  </a:cubicBezTo>
                  <a:close/>
                  <a:moveTo>
                    <a:pt x="27" y="48"/>
                  </a:moveTo>
                  <a:cubicBezTo>
                    <a:pt x="21" y="48"/>
                    <a:pt x="16" y="47"/>
                    <a:pt x="12" y="44"/>
                  </a:cubicBezTo>
                  <a:cubicBezTo>
                    <a:pt x="13" y="44"/>
                    <a:pt x="17" y="35"/>
                    <a:pt x="31" y="30"/>
                  </a:cubicBezTo>
                  <a:cubicBezTo>
                    <a:pt x="34" y="38"/>
                    <a:pt x="35" y="45"/>
                    <a:pt x="36" y="47"/>
                  </a:cubicBezTo>
                  <a:cubicBezTo>
                    <a:pt x="33" y="48"/>
                    <a:pt x="30" y="48"/>
                    <a:pt x="27" y="48"/>
                  </a:cubicBezTo>
                  <a:close/>
                  <a:moveTo>
                    <a:pt x="39" y="45"/>
                  </a:moveTo>
                  <a:cubicBezTo>
                    <a:pt x="39" y="43"/>
                    <a:pt x="38" y="37"/>
                    <a:pt x="35" y="29"/>
                  </a:cubicBezTo>
                  <a:cubicBezTo>
                    <a:pt x="42" y="28"/>
                    <a:pt x="48" y="30"/>
                    <a:pt x="49" y="30"/>
                  </a:cubicBezTo>
                  <a:cubicBezTo>
                    <a:pt x="48" y="36"/>
                    <a:pt x="44" y="41"/>
                    <a:pt x="39" y="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"/>
            <p:cNvSpPr/>
            <p:nvPr/>
          </p:nvSpPr>
          <p:spPr>
            <a:xfrm>
              <a:off x="2757680" y="3976880"/>
              <a:ext cx="145532" cy="148502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2" y="10"/>
                    <a:pt x="5" y="10"/>
                  </a:cubicBezTo>
                  <a:cubicBezTo>
                    <a:pt x="9" y="10"/>
                    <a:pt x="12" y="9"/>
                    <a:pt x="12" y="5"/>
                  </a:cubicBezTo>
                  <a:cubicBezTo>
                    <a:pt x="12" y="2"/>
                    <a:pt x="9" y="0"/>
                    <a:pt x="5" y="0"/>
                  </a:cubicBezTo>
                  <a:close/>
                  <a:moveTo>
                    <a:pt x="0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15"/>
                  </a:cubicBezTo>
                  <a:cubicBezTo>
                    <a:pt x="12" y="15"/>
                    <a:pt x="12" y="15"/>
                    <a:pt x="0" y="15"/>
                  </a:cubicBezTo>
                  <a:cubicBezTo>
                    <a:pt x="0" y="15"/>
                    <a:pt x="0" y="15"/>
                    <a:pt x="0" y="50"/>
                  </a:cubicBezTo>
                  <a:close/>
                  <a:moveTo>
                    <a:pt x="38" y="16"/>
                  </a:moveTo>
                  <a:cubicBezTo>
                    <a:pt x="32" y="16"/>
                    <a:pt x="28" y="19"/>
                    <a:pt x="27" y="21"/>
                  </a:cubicBezTo>
                  <a:cubicBezTo>
                    <a:pt x="27" y="21"/>
                    <a:pt x="27" y="21"/>
                    <a:pt x="26" y="17"/>
                  </a:cubicBezTo>
                  <a:cubicBezTo>
                    <a:pt x="26" y="17"/>
                    <a:pt x="26" y="17"/>
                    <a:pt x="18" y="17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28" y="50"/>
                  </a:cubicBezTo>
                  <a:cubicBezTo>
                    <a:pt x="28" y="50"/>
                    <a:pt x="28" y="50"/>
                    <a:pt x="28" y="31"/>
                  </a:cubicBezTo>
                  <a:cubicBezTo>
                    <a:pt x="28" y="30"/>
                    <a:pt x="28" y="29"/>
                    <a:pt x="28" y="29"/>
                  </a:cubicBezTo>
                  <a:cubicBezTo>
                    <a:pt x="29" y="27"/>
                    <a:pt x="31" y="25"/>
                    <a:pt x="34" y="25"/>
                  </a:cubicBezTo>
                  <a:cubicBezTo>
                    <a:pt x="38" y="25"/>
                    <a:pt x="39" y="28"/>
                    <a:pt x="39" y="32"/>
                  </a:cubicBezTo>
                  <a:cubicBezTo>
                    <a:pt x="39" y="32"/>
                    <a:pt x="39" y="32"/>
                    <a:pt x="39" y="50"/>
                  </a:cubicBezTo>
                  <a:cubicBezTo>
                    <a:pt x="39" y="50"/>
                    <a:pt x="39" y="50"/>
                    <a:pt x="49" y="50"/>
                  </a:cubicBezTo>
                  <a:cubicBezTo>
                    <a:pt x="49" y="50"/>
                    <a:pt x="49" y="50"/>
                    <a:pt x="49" y="31"/>
                  </a:cubicBezTo>
                  <a:cubicBezTo>
                    <a:pt x="49" y="21"/>
                    <a:pt x="45" y="16"/>
                    <a:pt x="38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5" name="Google Shape;675;p1"/>
          <p:cNvSpPr txBox="1"/>
          <p:nvPr/>
        </p:nvSpPr>
        <p:spPr>
          <a:xfrm>
            <a:off x="508903" y="340700"/>
            <a:ext cx="2754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Tim Hofer</a:t>
            </a:r>
            <a:endParaRPr/>
          </a:p>
        </p:txBody>
      </p:sp>
      <p:sp>
        <p:nvSpPr>
          <p:cNvPr id="676" name="Google Shape;676;p1"/>
          <p:cNvSpPr txBox="1"/>
          <p:nvPr/>
        </p:nvSpPr>
        <p:spPr>
          <a:xfrm>
            <a:off x="508904" y="4653517"/>
            <a:ext cx="313022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Alter: </a:t>
            </a:r>
            <a:br>
              <a:rPr lang="en-US" sz="1200" b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1200" b="1" dirty="0" err="1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Beruf</a:t>
            </a:r>
            <a:r>
              <a:rPr lang="en-US" sz="1200" b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</a:t>
            </a:r>
            <a:br>
              <a:rPr lang="en-US" sz="1200" b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1200" b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Familienstand:</a:t>
            </a:r>
            <a:endParaRPr sz="1200" dirty="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Ausbildung:</a:t>
            </a:r>
            <a:endParaRPr sz="1200" dirty="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Wohnort:</a:t>
            </a:r>
            <a:endParaRPr sz="1200" dirty="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77" name="Google Shape;677;p1"/>
          <p:cNvSpPr/>
          <p:nvPr/>
        </p:nvSpPr>
        <p:spPr>
          <a:xfrm>
            <a:off x="563071" y="5769435"/>
            <a:ext cx="1285907" cy="335032"/>
          </a:xfrm>
          <a:prstGeom prst="rect">
            <a:avLst/>
          </a:prstGeom>
          <a:solidFill>
            <a:srgbClr val="FC83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Gesellig</a:t>
            </a:r>
            <a:endParaRPr sz="1200" b="1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78" name="Google Shape;678;p1"/>
          <p:cNvSpPr/>
          <p:nvPr/>
        </p:nvSpPr>
        <p:spPr>
          <a:xfrm>
            <a:off x="1922918" y="5769435"/>
            <a:ext cx="1285907" cy="335032"/>
          </a:xfrm>
          <a:prstGeom prst="rect">
            <a:avLst/>
          </a:prstGeom>
          <a:solidFill>
            <a:srgbClr val="FC83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Ambitioniert</a:t>
            </a:r>
            <a:endParaRPr sz="1200" b="1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79" name="Google Shape;679;p1"/>
          <p:cNvSpPr/>
          <p:nvPr/>
        </p:nvSpPr>
        <p:spPr>
          <a:xfrm>
            <a:off x="563071" y="6175916"/>
            <a:ext cx="1285907" cy="335032"/>
          </a:xfrm>
          <a:prstGeom prst="rect">
            <a:avLst/>
          </a:prstGeom>
          <a:solidFill>
            <a:srgbClr val="FC83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Empathisch</a:t>
            </a:r>
            <a:endParaRPr sz="1200" b="1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80" name="Google Shape;680;p1"/>
          <p:cNvSpPr/>
          <p:nvPr/>
        </p:nvSpPr>
        <p:spPr>
          <a:xfrm>
            <a:off x="1922918" y="6175916"/>
            <a:ext cx="1285907" cy="335032"/>
          </a:xfrm>
          <a:prstGeom prst="rect">
            <a:avLst/>
          </a:prstGeom>
          <a:solidFill>
            <a:srgbClr val="FC83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Kommunikativ</a:t>
            </a:r>
            <a:endParaRPr sz="1100" b="1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81" name="Google Shape;681;p1"/>
          <p:cNvSpPr txBox="1"/>
          <p:nvPr/>
        </p:nvSpPr>
        <p:spPr>
          <a:xfrm>
            <a:off x="4187191" y="402255"/>
            <a:ext cx="23358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Montserrat"/>
              <a:buNone/>
            </a:pPr>
            <a:r>
              <a:rPr lang="en-US" sz="2000" i="0" u="none" strike="noStrike" cap="none" dirty="0">
                <a:solidFill>
                  <a:srgbClr val="161616"/>
                </a:solidFill>
                <a:latin typeface="Montserrat"/>
                <a:ea typeface="Montserrat"/>
                <a:cs typeface="Montserrat"/>
                <a:sym typeface="Montserrat"/>
              </a:rPr>
              <a:t>Ziele &amp; Wünsche</a:t>
            </a:r>
            <a:endParaRPr sz="1050" i="0" u="none" strike="noStrike" cap="none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2" name="Google Shape;682;p1"/>
          <p:cNvSpPr txBox="1"/>
          <p:nvPr/>
        </p:nvSpPr>
        <p:spPr>
          <a:xfrm>
            <a:off x="8021684" y="402255"/>
            <a:ext cx="20233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Montserrat"/>
              <a:buNone/>
            </a:pPr>
            <a:r>
              <a:rPr lang="en-US" sz="2000" dirty="0">
                <a:solidFill>
                  <a:srgbClr val="161616"/>
                </a:solidFill>
                <a:latin typeface="Montserrat"/>
                <a:ea typeface="Montserrat"/>
                <a:cs typeface="Montserrat"/>
                <a:sym typeface="Montserrat"/>
              </a:rPr>
              <a:t>Persönlichkeit</a:t>
            </a:r>
            <a:endParaRPr sz="2000" dirty="0">
              <a:solidFill>
                <a:srgbClr val="1616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3" name="Google Shape;683;p1"/>
          <p:cNvSpPr/>
          <p:nvPr/>
        </p:nvSpPr>
        <p:spPr>
          <a:xfrm>
            <a:off x="8115301" y="1266375"/>
            <a:ext cx="3474720" cy="94679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"/>
          <p:cNvSpPr txBox="1"/>
          <p:nvPr/>
        </p:nvSpPr>
        <p:spPr>
          <a:xfrm flipH="1">
            <a:off x="8115825" y="989375"/>
            <a:ext cx="1285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Extrovertiert</a:t>
            </a:r>
            <a:endParaRPr sz="1200" b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85" name="Google Shape;685;p1"/>
          <p:cNvSpPr/>
          <p:nvPr/>
        </p:nvSpPr>
        <p:spPr>
          <a:xfrm>
            <a:off x="8115301" y="1876721"/>
            <a:ext cx="3474720" cy="94679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"/>
          <p:cNvSpPr txBox="1"/>
          <p:nvPr/>
        </p:nvSpPr>
        <p:spPr>
          <a:xfrm flipH="1">
            <a:off x="8115575" y="1599725"/>
            <a:ext cx="1082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Analytisch</a:t>
            </a:r>
            <a:endParaRPr sz="1200" b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87" name="Google Shape;687;p1"/>
          <p:cNvSpPr/>
          <p:nvPr/>
        </p:nvSpPr>
        <p:spPr>
          <a:xfrm>
            <a:off x="8115301" y="2487067"/>
            <a:ext cx="3474720" cy="94679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"/>
          <p:cNvSpPr txBox="1"/>
          <p:nvPr/>
        </p:nvSpPr>
        <p:spPr>
          <a:xfrm flipH="1">
            <a:off x="8115875" y="2210075"/>
            <a:ext cx="795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Rational</a:t>
            </a:r>
            <a:endParaRPr/>
          </a:p>
        </p:txBody>
      </p:sp>
      <p:sp>
        <p:nvSpPr>
          <p:cNvPr id="689" name="Google Shape;689;p1"/>
          <p:cNvSpPr/>
          <p:nvPr/>
        </p:nvSpPr>
        <p:spPr>
          <a:xfrm>
            <a:off x="8115301" y="3097414"/>
            <a:ext cx="3474720" cy="94679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"/>
          <p:cNvSpPr txBox="1"/>
          <p:nvPr/>
        </p:nvSpPr>
        <p:spPr>
          <a:xfrm flipH="1">
            <a:off x="8115725" y="2820425"/>
            <a:ext cx="91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Urteilend</a:t>
            </a:r>
            <a:endParaRPr sz="1200" b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91" name="Google Shape;691;p1"/>
          <p:cNvSpPr/>
          <p:nvPr/>
        </p:nvSpPr>
        <p:spPr>
          <a:xfrm>
            <a:off x="8623879" y="1233309"/>
            <a:ext cx="152400" cy="1524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sx="102000" sy="102000" algn="ctr" rotWithShape="0">
              <a:srgbClr val="000000">
                <a:alpha val="309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1"/>
          <p:cNvSpPr txBox="1"/>
          <p:nvPr/>
        </p:nvSpPr>
        <p:spPr>
          <a:xfrm flipH="1">
            <a:off x="10585324" y="989475"/>
            <a:ext cx="1004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Introvertiert</a:t>
            </a:r>
            <a:endParaRPr sz="1200" b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93" name="Google Shape;693;p1"/>
          <p:cNvSpPr txBox="1"/>
          <p:nvPr/>
        </p:nvSpPr>
        <p:spPr>
          <a:xfrm flipH="1">
            <a:off x="10812726" y="1599725"/>
            <a:ext cx="795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Emotional</a:t>
            </a:r>
            <a:endParaRPr/>
          </a:p>
        </p:txBody>
      </p:sp>
      <p:sp>
        <p:nvSpPr>
          <p:cNvPr id="694" name="Google Shape;694;p1"/>
          <p:cNvSpPr txBox="1"/>
          <p:nvPr/>
        </p:nvSpPr>
        <p:spPr>
          <a:xfrm flipH="1">
            <a:off x="11061049" y="2210075"/>
            <a:ext cx="67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Intuitiv</a:t>
            </a:r>
            <a:endParaRPr sz="1200" b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95" name="Google Shape;695;p1"/>
          <p:cNvSpPr txBox="1"/>
          <p:nvPr/>
        </p:nvSpPr>
        <p:spPr>
          <a:xfrm flipH="1">
            <a:off x="10564250" y="2820425"/>
            <a:ext cx="1167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Beobachtend</a:t>
            </a:r>
            <a:endParaRPr sz="1200" b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96" name="Google Shape;696;p1"/>
          <p:cNvSpPr/>
          <p:nvPr/>
        </p:nvSpPr>
        <p:spPr>
          <a:xfrm>
            <a:off x="10935063" y="1847861"/>
            <a:ext cx="152400" cy="152400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sx="102000" sy="102000" algn="ctr" rotWithShape="0">
              <a:srgbClr val="000000">
                <a:alpha val="309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"/>
          <p:cNvSpPr/>
          <p:nvPr/>
        </p:nvSpPr>
        <p:spPr>
          <a:xfrm>
            <a:off x="9344118" y="2458206"/>
            <a:ext cx="152400" cy="152400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sx="102000" sy="102000" algn="ctr" rotWithShape="0">
              <a:srgbClr val="000000">
                <a:alpha val="309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1"/>
          <p:cNvSpPr/>
          <p:nvPr/>
        </p:nvSpPr>
        <p:spPr>
          <a:xfrm>
            <a:off x="9833512" y="3068553"/>
            <a:ext cx="152400" cy="1524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sx="102000" sy="102000" algn="ctr" rotWithShape="0">
              <a:srgbClr val="000000">
                <a:alpha val="309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"/>
          <p:cNvSpPr txBox="1"/>
          <p:nvPr/>
        </p:nvSpPr>
        <p:spPr>
          <a:xfrm>
            <a:off x="4187190" y="3754659"/>
            <a:ext cx="28693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Montserrat"/>
              <a:buNone/>
            </a:pPr>
            <a:r>
              <a:rPr lang="en-US" sz="2000" dirty="0">
                <a:solidFill>
                  <a:srgbClr val="161616"/>
                </a:solidFill>
                <a:latin typeface="Montserrat"/>
                <a:ea typeface="Montserrat"/>
                <a:cs typeface="Montserrat"/>
                <a:sym typeface="Montserrat"/>
              </a:rPr>
              <a:t>Herausforderungen</a:t>
            </a:r>
            <a:endParaRPr sz="2000" dirty="0">
              <a:solidFill>
                <a:srgbClr val="1616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0" name="Google Shape;700;p1"/>
          <p:cNvSpPr txBox="1"/>
          <p:nvPr/>
        </p:nvSpPr>
        <p:spPr>
          <a:xfrm>
            <a:off x="8021684" y="3754659"/>
            <a:ext cx="19912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Montserrat"/>
              <a:buNone/>
            </a:pPr>
            <a:r>
              <a:rPr lang="en-US" sz="2000" dirty="0">
                <a:solidFill>
                  <a:srgbClr val="161616"/>
                </a:solidFill>
                <a:latin typeface="Montserrat"/>
                <a:ea typeface="Montserrat"/>
                <a:cs typeface="Montserrat"/>
                <a:sym typeface="Montserrat"/>
              </a:rPr>
              <a:t>Ideale Lösung</a:t>
            </a:r>
            <a:endParaRPr sz="2000" dirty="0">
              <a:solidFill>
                <a:srgbClr val="1616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1" name="Google Shape;701;p1"/>
          <p:cNvSpPr/>
          <p:nvPr/>
        </p:nvSpPr>
        <p:spPr>
          <a:xfrm>
            <a:off x="7891982" y="5368190"/>
            <a:ext cx="3098515" cy="471281"/>
          </a:xfrm>
          <a:custGeom>
            <a:avLst/>
            <a:gdLst/>
            <a:ahLst/>
            <a:cxnLst/>
            <a:rect l="l" t="t" r="r" b="b"/>
            <a:pathLst>
              <a:path w="3565326" h="663376" extrusionOk="0">
                <a:moveTo>
                  <a:pt x="27631" y="0"/>
                </a:moveTo>
                <a:lnTo>
                  <a:pt x="3233638" y="0"/>
                </a:lnTo>
                <a:cubicBezTo>
                  <a:pt x="3416824" y="0"/>
                  <a:pt x="3565326" y="148502"/>
                  <a:pt x="3565326" y="331688"/>
                </a:cubicBezTo>
                <a:cubicBezTo>
                  <a:pt x="3565326" y="514874"/>
                  <a:pt x="3416824" y="663376"/>
                  <a:pt x="3233638" y="663376"/>
                </a:cubicBezTo>
                <a:lnTo>
                  <a:pt x="27631" y="663376"/>
                </a:lnTo>
                <a:lnTo>
                  <a:pt x="0" y="660591"/>
                </a:lnTo>
                <a:lnTo>
                  <a:pt x="0" y="2786"/>
                </a:lnTo>
                <a:close/>
              </a:path>
            </a:pathLst>
          </a:custGeom>
          <a:solidFill>
            <a:srgbClr val="76AF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"/>
          <p:cNvSpPr txBox="1"/>
          <p:nvPr/>
        </p:nvSpPr>
        <p:spPr>
          <a:xfrm>
            <a:off x="8021684" y="5397390"/>
            <a:ext cx="25635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Montserrat"/>
              <a:buNone/>
            </a:pPr>
            <a:r>
              <a:rPr lang="en-US" sz="2000" dirty="0">
                <a:solidFill>
                  <a:srgbClr val="161616"/>
                </a:solidFill>
                <a:latin typeface="Montserrat"/>
                <a:ea typeface="Montserrat"/>
                <a:cs typeface="Montserrat"/>
                <a:sym typeface="Montserrat"/>
              </a:rPr>
              <a:t>Häufige Einwände</a:t>
            </a:r>
            <a:endParaRPr sz="2000" dirty="0">
              <a:solidFill>
                <a:srgbClr val="1616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3" name="Google Shape;703;p1"/>
          <p:cNvSpPr/>
          <p:nvPr/>
        </p:nvSpPr>
        <p:spPr>
          <a:xfrm>
            <a:off x="3894399" y="203200"/>
            <a:ext cx="3549099" cy="322579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1"/>
          <p:cNvSpPr/>
          <p:nvPr/>
        </p:nvSpPr>
        <p:spPr>
          <a:xfrm>
            <a:off x="3872489" y="3550898"/>
            <a:ext cx="3549099" cy="322579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1"/>
          <p:cNvSpPr/>
          <p:nvPr/>
        </p:nvSpPr>
        <p:spPr>
          <a:xfrm>
            <a:off x="7730836" y="3497952"/>
            <a:ext cx="3898092" cy="160975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1"/>
          <p:cNvSpPr/>
          <p:nvPr/>
        </p:nvSpPr>
        <p:spPr>
          <a:xfrm>
            <a:off x="7730836" y="5166940"/>
            <a:ext cx="3898092" cy="160975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7" name="Google Shape;707;p1" descr="Marke 1 mit einfarbiger Füll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069" y="385448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1" descr="Abzeichen mit einfarbiger Füllu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7301" y="539739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1" descr="Marke 3 mit einfarbiger Füllu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66905" y="69461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1" descr="Marke 4 mit einfarbiger Füllu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09948" y="6921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1" descr="Marke 5 mit einfarbiger Füllu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14674" y="406468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1" descr="Marke 6 mit einfarbiger Füllu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28886" y="419631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1" descr="Marke 7 mit einfarbiger Füllu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522177" y="5774845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2"/>
          <p:cNvSpPr/>
          <p:nvPr/>
        </p:nvSpPr>
        <p:spPr>
          <a:xfrm>
            <a:off x="4097001" y="366670"/>
            <a:ext cx="2959580" cy="471281"/>
          </a:xfrm>
          <a:custGeom>
            <a:avLst/>
            <a:gdLst/>
            <a:ahLst/>
            <a:cxnLst/>
            <a:rect l="l" t="t" r="r" b="b"/>
            <a:pathLst>
              <a:path w="3317844" h="663376" extrusionOk="0">
                <a:moveTo>
                  <a:pt x="0" y="0"/>
                </a:moveTo>
                <a:lnTo>
                  <a:pt x="2986156" y="0"/>
                </a:lnTo>
                <a:cubicBezTo>
                  <a:pt x="3169342" y="0"/>
                  <a:pt x="3317844" y="148502"/>
                  <a:pt x="3317844" y="331688"/>
                </a:cubicBezTo>
                <a:cubicBezTo>
                  <a:pt x="3317844" y="514874"/>
                  <a:pt x="3169342" y="663376"/>
                  <a:pt x="2986156" y="663376"/>
                </a:cubicBezTo>
                <a:lnTo>
                  <a:pt x="0" y="663376"/>
                </a:lnTo>
                <a:close/>
              </a:path>
            </a:pathLst>
          </a:custGeom>
          <a:solidFill>
            <a:srgbClr val="76AF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2"/>
          <p:cNvSpPr/>
          <p:nvPr/>
        </p:nvSpPr>
        <p:spPr>
          <a:xfrm>
            <a:off x="7891983" y="366670"/>
            <a:ext cx="2959580" cy="471281"/>
          </a:xfrm>
          <a:custGeom>
            <a:avLst/>
            <a:gdLst/>
            <a:ahLst/>
            <a:cxnLst/>
            <a:rect l="l" t="t" r="r" b="b"/>
            <a:pathLst>
              <a:path w="3565326" h="663376" extrusionOk="0">
                <a:moveTo>
                  <a:pt x="27631" y="0"/>
                </a:moveTo>
                <a:lnTo>
                  <a:pt x="3233638" y="0"/>
                </a:lnTo>
                <a:cubicBezTo>
                  <a:pt x="3416824" y="0"/>
                  <a:pt x="3565326" y="148502"/>
                  <a:pt x="3565326" y="331688"/>
                </a:cubicBezTo>
                <a:cubicBezTo>
                  <a:pt x="3565326" y="514874"/>
                  <a:pt x="3416824" y="663376"/>
                  <a:pt x="3233638" y="663376"/>
                </a:cubicBezTo>
                <a:lnTo>
                  <a:pt x="27631" y="663376"/>
                </a:lnTo>
                <a:lnTo>
                  <a:pt x="0" y="660591"/>
                </a:lnTo>
                <a:lnTo>
                  <a:pt x="0" y="2786"/>
                </a:lnTo>
                <a:close/>
              </a:path>
            </a:pathLst>
          </a:custGeom>
          <a:solidFill>
            <a:srgbClr val="76AF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2"/>
          <p:cNvSpPr/>
          <p:nvPr/>
        </p:nvSpPr>
        <p:spPr>
          <a:xfrm>
            <a:off x="4097000" y="3719074"/>
            <a:ext cx="2959581" cy="471281"/>
          </a:xfrm>
          <a:custGeom>
            <a:avLst/>
            <a:gdLst/>
            <a:ahLst/>
            <a:cxnLst/>
            <a:rect l="l" t="t" r="r" b="b"/>
            <a:pathLst>
              <a:path w="3317844" h="663376" extrusionOk="0">
                <a:moveTo>
                  <a:pt x="0" y="0"/>
                </a:moveTo>
                <a:lnTo>
                  <a:pt x="2986156" y="0"/>
                </a:lnTo>
                <a:cubicBezTo>
                  <a:pt x="3169342" y="0"/>
                  <a:pt x="3317844" y="148502"/>
                  <a:pt x="3317844" y="331688"/>
                </a:cubicBezTo>
                <a:cubicBezTo>
                  <a:pt x="3317844" y="514874"/>
                  <a:pt x="3169342" y="663376"/>
                  <a:pt x="2986156" y="663376"/>
                </a:cubicBezTo>
                <a:lnTo>
                  <a:pt x="0" y="663376"/>
                </a:lnTo>
                <a:close/>
              </a:path>
            </a:pathLst>
          </a:custGeom>
          <a:solidFill>
            <a:srgbClr val="76AF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2"/>
          <p:cNvSpPr/>
          <p:nvPr/>
        </p:nvSpPr>
        <p:spPr>
          <a:xfrm rot="10800000">
            <a:off x="-2" y="-1"/>
            <a:ext cx="3771901" cy="6858000"/>
          </a:xfrm>
          <a:prstGeom prst="rect">
            <a:avLst/>
          </a:prstGeom>
          <a:solidFill>
            <a:srgbClr val="293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2" name="Google Shape;722;p2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8829" r="8828"/>
          <a:stretch/>
        </p:blipFill>
        <p:spPr>
          <a:xfrm>
            <a:off x="509588" y="1149350"/>
            <a:ext cx="2752725" cy="3341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723" name="Google Shape;723;p2"/>
          <p:cNvSpPr/>
          <p:nvPr/>
        </p:nvSpPr>
        <p:spPr>
          <a:xfrm>
            <a:off x="563071" y="4041409"/>
            <a:ext cx="2645754" cy="383135"/>
          </a:xfrm>
          <a:prstGeom prst="rect">
            <a:avLst/>
          </a:prstGeom>
          <a:solidFill>
            <a:srgbClr val="FC83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2"/>
          <p:cNvSpPr/>
          <p:nvPr/>
        </p:nvSpPr>
        <p:spPr>
          <a:xfrm>
            <a:off x="0" y="270622"/>
            <a:ext cx="3262990" cy="6633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5" name="Google Shape;725;p2"/>
          <p:cNvGrpSpPr/>
          <p:nvPr/>
        </p:nvGrpSpPr>
        <p:grpSpPr>
          <a:xfrm>
            <a:off x="1199870" y="4154270"/>
            <a:ext cx="1372157" cy="157412"/>
            <a:chOff x="1531055" y="3973910"/>
            <a:chExt cx="1372157" cy="157412"/>
          </a:xfrm>
        </p:grpSpPr>
        <p:sp>
          <p:nvSpPr>
            <p:cNvPr id="726" name="Google Shape;726;p2"/>
            <p:cNvSpPr/>
            <p:nvPr/>
          </p:nvSpPr>
          <p:spPr>
            <a:xfrm>
              <a:off x="1531055" y="3973910"/>
              <a:ext cx="83161" cy="154442"/>
            </a:xfrm>
            <a:custGeom>
              <a:avLst/>
              <a:gdLst/>
              <a:ahLst/>
              <a:cxnLst/>
              <a:rect l="l" t="t" r="r" b="b"/>
              <a:pathLst>
                <a:path w="28" h="52" extrusionOk="0">
                  <a:moveTo>
                    <a:pt x="20" y="10"/>
                  </a:moveTo>
                  <a:cubicBezTo>
                    <a:pt x="20" y="10"/>
                    <a:pt x="20" y="10"/>
                    <a:pt x="28" y="1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0" y="0"/>
                  </a:cubicBezTo>
                  <a:cubicBezTo>
                    <a:pt x="13" y="0"/>
                    <a:pt x="9" y="7"/>
                    <a:pt x="9" y="14"/>
                  </a:cubicBezTo>
                  <a:cubicBezTo>
                    <a:pt x="9" y="14"/>
                    <a:pt x="9" y="14"/>
                    <a:pt x="9" y="19"/>
                  </a:cubicBezTo>
                  <a:cubicBezTo>
                    <a:pt x="9" y="19"/>
                    <a:pt x="9" y="19"/>
                    <a:pt x="0" y="19"/>
                  </a:cubicBezTo>
                  <a:cubicBezTo>
                    <a:pt x="0" y="19"/>
                    <a:pt x="0" y="19"/>
                    <a:pt x="0" y="27"/>
                  </a:cubicBezTo>
                  <a:cubicBezTo>
                    <a:pt x="0" y="27"/>
                    <a:pt x="0" y="27"/>
                    <a:pt x="9" y="27"/>
                  </a:cubicBezTo>
                  <a:cubicBezTo>
                    <a:pt x="9" y="27"/>
                    <a:pt x="9" y="27"/>
                    <a:pt x="9" y="52"/>
                  </a:cubicBezTo>
                  <a:cubicBezTo>
                    <a:pt x="9" y="52"/>
                    <a:pt x="9" y="52"/>
                    <a:pt x="18" y="52"/>
                  </a:cubicBezTo>
                  <a:cubicBezTo>
                    <a:pt x="18" y="52"/>
                    <a:pt x="18" y="52"/>
                    <a:pt x="18" y="27"/>
                  </a:cubicBezTo>
                  <a:cubicBezTo>
                    <a:pt x="18" y="27"/>
                    <a:pt x="18" y="27"/>
                    <a:pt x="28" y="27"/>
                  </a:cubicBezTo>
                  <a:cubicBezTo>
                    <a:pt x="28" y="27"/>
                    <a:pt x="28" y="27"/>
                    <a:pt x="28" y="19"/>
                  </a:cubicBezTo>
                  <a:cubicBezTo>
                    <a:pt x="28" y="19"/>
                    <a:pt x="28" y="19"/>
                    <a:pt x="18" y="19"/>
                  </a:cubicBezTo>
                  <a:cubicBezTo>
                    <a:pt x="18" y="19"/>
                    <a:pt x="18" y="19"/>
                    <a:pt x="18" y="13"/>
                  </a:cubicBezTo>
                  <a:cubicBezTo>
                    <a:pt x="18" y="11"/>
                    <a:pt x="19" y="10"/>
                    <a:pt x="20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1914190" y="4003610"/>
              <a:ext cx="157412" cy="127712"/>
            </a:xfrm>
            <a:custGeom>
              <a:avLst/>
              <a:gdLst/>
              <a:ahLst/>
              <a:cxnLst/>
              <a:rect l="l" t="t" r="r" b="b"/>
              <a:pathLst>
                <a:path w="53" h="43" extrusionOk="0">
                  <a:moveTo>
                    <a:pt x="47" y="7"/>
                  </a:moveTo>
                  <a:cubicBezTo>
                    <a:pt x="49" y="6"/>
                    <a:pt x="51" y="4"/>
                    <a:pt x="51" y="1"/>
                  </a:cubicBezTo>
                  <a:cubicBezTo>
                    <a:pt x="49" y="2"/>
                    <a:pt x="47" y="3"/>
                    <a:pt x="45" y="4"/>
                  </a:cubicBezTo>
                  <a:cubicBezTo>
                    <a:pt x="43" y="2"/>
                    <a:pt x="40" y="0"/>
                    <a:pt x="37" y="0"/>
                  </a:cubicBezTo>
                  <a:cubicBezTo>
                    <a:pt x="30" y="0"/>
                    <a:pt x="25" y="5"/>
                    <a:pt x="25" y="11"/>
                  </a:cubicBezTo>
                  <a:cubicBezTo>
                    <a:pt x="25" y="12"/>
                    <a:pt x="25" y="13"/>
                    <a:pt x="26" y="13"/>
                  </a:cubicBezTo>
                  <a:cubicBezTo>
                    <a:pt x="17" y="13"/>
                    <a:pt x="9" y="9"/>
                    <a:pt x="4" y="2"/>
                  </a:cubicBezTo>
                  <a:cubicBezTo>
                    <a:pt x="3" y="4"/>
                    <a:pt x="2" y="6"/>
                    <a:pt x="2" y="8"/>
                  </a:cubicBezTo>
                  <a:cubicBezTo>
                    <a:pt x="2" y="11"/>
                    <a:pt x="4" y="16"/>
                    <a:pt x="7" y="18"/>
                  </a:cubicBezTo>
                  <a:cubicBezTo>
                    <a:pt x="5" y="17"/>
                    <a:pt x="4" y="17"/>
                    <a:pt x="2" y="16"/>
                  </a:cubicBezTo>
                  <a:cubicBezTo>
                    <a:pt x="2" y="21"/>
                    <a:pt x="6" y="26"/>
                    <a:pt x="11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7"/>
                    <a:pt x="6" y="27"/>
                  </a:cubicBezTo>
                  <a:cubicBezTo>
                    <a:pt x="7" y="31"/>
                    <a:pt x="11" y="34"/>
                    <a:pt x="16" y="34"/>
                  </a:cubicBezTo>
                  <a:cubicBezTo>
                    <a:pt x="12" y="37"/>
                    <a:pt x="8" y="39"/>
                    <a:pt x="3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5" y="42"/>
                    <a:pt x="10" y="43"/>
                    <a:pt x="16" y="43"/>
                  </a:cubicBezTo>
                  <a:cubicBezTo>
                    <a:pt x="37" y="43"/>
                    <a:pt x="47" y="27"/>
                    <a:pt x="47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50" y="9"/>
                    <a:pt x="51" y="8"/>
                    <a:pt x="53" y="5"/>
                  </a:cubicBezTo>
                  <a:cubicBezTo>
                    <a:pt x="51" y="6"/>
                    <a:pt x="49" y="7"/>
                    <a:pt x="47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2332965" y="3973910"/>
              <a:ext cx="157412" cy="154442"/>
            </a:xfrm>
            <a:custGeom>
              <a:avLst/>
              <a:gdLst/>
              <a:ahLst/>
              <a:cxnLst/>
              <a:rect l="l" t="t" r="r" b="b"/>
              <a:pathLst>
                <a:path w="53" h="52" extrusionOk="0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2"/>
                    <a:pt x="27" y="52"/>
                  </a:cubicBezTo>
                  <a:cubicBezTo>
                    <a:pt x="41" y="52"/>
                    <a:pt x="53" y="41"/>
                    <a:pt x="53" y="26"/>
                  </a:cubicBezTo>
                  <a:cubicBezTo>
                    <a:pt x="53" y="12"/>
                    <a:pt x="41" y="0"/>
                    <a:pt x="27" y="0"/>
                  </a:cubicBezTo>
                  <a:close/>
                  <a:moveTo>
                    <a:pt x="44" y="12"/>
                  </a:moveTo>
                  <a:cubicBezTo>
                    <a:pt x="47" y="16"/>
                    <a:pt x="49" y="21"/>
                    <a:pt x="49" y="26"/>
                  </a:cubicBezTo>
                  <a:cubicBezTo>
                    <a:pt x="49" y="26"/>
                    <a:pt x="41" y="25"/>
                    <a:pt x="34" y="25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3" y="23"/>
                    <a:pt x="32" y="22"/>
                    <a:pt x="32" y="21"/>
                  </a:cubicBezTo>
                  <a:cubicBezTo>
                    <a:pt x="40" y="18"/>
                    <a:pt x="44" y="13"/>
                    <a:pt x="44" y="12"/>
                  </a:cubicBezTo>
                  <a:close/>
                  <a:moveTo>
                    <a:pt x="27" y="4"/>
                  </a:moveTo>
                  <a:cubicBezTo>
                    <a:pt x="33" y="4"/>
                    <a:pt x="38" y="6"/>
                    <a:pt x="41" y="10"/>
                  </a:cubicBezTo>
                  <a:cubicBezTo>
                    <a:pt x="41" y="10"/>
                    <a:pt x="38" y="15"/>
                    <a:pt x="30" y="18"/>
                  </a:cubicBezTo>
                  <a:cubicBezTo>
                    <a:pt x="25" y="11"/>
                    <a:pt x="21" y="5"/>
                    <a:pt x="21" y="5"/>
                  </a:cubicBezTo>
                  <a:cubicBezTo>
                    <a:pt x="22" y="5"/>
                    <a:pt x="24" y="4"/>
                    <a:pt x="27" y="4"/>
                  </a:cubicBezTo>
                  <a:close/>
                  <a:moveTo>
                    <a:pt x="17" y="7"/>
                  </a:moveTo>
                  <a:cubicBezTo>
                    <a:pt x="17" y="7"/>
                    <a:pt x="21" y="12"/>
                    <a:pt x="25" y="19"/>
                  </a:cubicBezTo>
                  <a:cubicBezTo>
                    <a:pt x="14" y="22"/>
                    <a:pt x="5" y="22"/>
                    <a:pt x="4" y="22"/>
                  </a:cubicBezTo>
                  <a:cubicBezTo>
                    <a:pt x="6" y="15"/>
                    <a:pt x="10" y="9"/>
                    <a:pt x="17" y="7"/>
                  </a:cubicBezTo>
                  <a:close/>
                  <a:moveTo>
                    <a:pt x="4" y="26"/>
                  </a:moveTo>
                  <a:cubicBezTo>
                    <a:pt x="4" y="26"/>
                    <a:pt x="15" y="26"/>
                    <a:pt x="28" y="23"/>
                  </a:cubicBezTo>
                  <a:cubicBezTo>
                    <a:pt x="28" y="24"/>
                    <a:pt x="29" y="25"/>
                    <a:pt x="29" y="26"/>
                  </a:cubicBezTo>
                  <a:cubicBezTo>
                    <a:pt x="29" y="26"/>
                    <a:pt x="29" y="26"/>
                    <a:pt x="28" y="27"/>
                  </a:cubicBezTo>
                  <a:cubicBezTo>
                    <a:pt x="16" y="30"/>
                    <a:pt x="10" y="41"/>
                    <a:pt x="10" y="41"/>
                  </a:cubicBezTo>
                  <a:cubicBezTo>
                    <a:pt x="6" y="37"/>
                    <a:pt x="4" y="32"/>
                    <a:pt x="4" y="26"/>
                  </a:cubicBezTo>
                  <a:close/>
                  <a:moveTo>
                    <a:pt x="27" y="48"/>
                  </a:moveTo>
                  <a:cubicBezTo>
                    <a:pt x="21" y="48"/>
                    <a:pt x="16" y="47"/>
                    <a:pt x="12" y="44"/>
                  </a:cubicBezTo>
                  <a:cubicBezTo>
                    <a:pt x="13" y="44"/>
                    <a:pt x="17" y="35"/>
                    <a:pt x="31" y="30"/>
                  </a:cubicBezTo>
                  <a:cubicBezTo>
                    <a:pt x="34" y="38"/>
                    <a:pt x="35" y="45"/>
                    <a:pt x="36" y="47"/>
                  </a:cubicBezTo>
                  <a:cubicBezTo>
                    <a:pt x="33" y="48"/>
                    <a:pt x="30" y="48"/>
                    <a:pt x="27" y="48"/>
                  </a:cubicBezTo>
                  <a:close/>
                  <a:moveTo>
                    <a:pt x="39" y="45"/>
                  </a:moveTo>
                  <a:cubicBezTo>
                    <a:pt x="39" y="43"/>
                    <a:pt x="38" y="37"/>
                    <a:pt x="35" y="29"/>
                  </a:cubicBezTo>
                  <a:cubicBezTo>
                    <a:pt x="42" y="28"/>
                    <a:pt x="48" y="30"/>
                    <a:pt x="49" y="30"/>
                  </a:cubicBezTo>
                  <a:cubicBezTo>
                    <a:pt x="48" y="36"/>
                    <a:pt x="44" y="41"/>
                    <a:pt x="39" y="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2757680" y="3976880"/>
              <a:ext cx="145532" cy="148502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2" y="10"/>
                    <a:pt x="5" y="10"/>
                  </a:cubicBezTo>
                  <a:cubicBezTo>
                    <a:pt x="9" y="10"/>
                    <a:pt x="12" y="9"/>
                    <a:pt x="12" y="5"/>
                  </a:cubicBezTo>
                  <a:cubicBezTo>
                    <a:pt x="12" y="2"/>
                    <a:pt x="9" y="0"/>
                    <a:pt x="5" y="0"/>
                  </a:cubicBezTo>
                  <a:close/>
                  <a:moveTo>
                    <a:pt x="0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15"/>
                  </a:cubicBezTo>
                  <a:cubicBezTo>
                    <a:pt x="12" y="15"/>
                    <a:pt x="12" y="15"/>
                    <a:pt x="0" y="15"/>
                  </a:cubicBezTo>
                  <a:cubicBezTo>
                    <a:pt x="0" y="15"/>
                    <a:pt x="0" y="15"/>
                    <a:pt x="0" y="50"/>
                  </a:cubicBezTo>
                  <a:close/>
                  <a:moveTo>
                    <a:pt x="38" y="16"/>
                  </a:moveTo>
                  <a:cubicBezTo>
                    <a:pt x="32" y="16"/>
                    <a:pt x="28" y="19"/>
                    <a:pt x="27" y="21"/>
                  </a:cubicBezTo>
                  <a:cubicBezTo>
                    <a:pt x="27" y="21"/>
                    <a:pt x="27" y="21"/>
                    <a:pt x="26" y="17"/>
                  </a:cubicBezTo>
                  <a:cubicBezTo>
                    <a:pt x="26" y="17"/>
                    <a:pt x="26" y="17"/>
                    <a:pt x="18" y="17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28" y="50"/>
                  </a:cubicBezTo>
                  <a:cubicBezTo>
                    <a:pt x="28" y="50"/>
                    <a:pt x="28" y="50"/>
                    <a:pt x="28" y="31"/>
                  </a:cubicBezTo>
                  <a:cubicBezTo>
                    <a:pt x="28" y="30"/>
                    <a:pt x="28" y="29"/>
                    <a:pt x="28" y="29"/>
                  </a:cubicBezTo>
                  <a:cubicBezTo>
                    <a:pt x="29" y="27"/>
                    <a:pt x="31" y="25"/>
                    <a:pt x="34" y="25"/>
                  </a:cubicBezTo>
                  <a:cubicBezTo>
                    <a:pt x="38" y="25"/>
                    <a:pt x="39" y="28"/>
                    <a:pt x="39" y="32"/>
                  </a:cubicBezTo>
                  <a:cubicBezTo>
                    <a:pt x="39" y="32"/>
                    <a:pt x="39" y="32"/>
                    <a:pt x="39" y="50"/>
                  </a:cubicBezTo>
                  <a:cubicBezTo>
                    <a:pt x="39" y="50"/>
                    <a:pt x="39" y="50"/>
                    <a:pt x="49" y="50"/>
                  </a:cubicBezTo>
                  <a:cubicBezTo>
                    <a:pt x="49" y="50"/>
                    <a:pt x="49" y="50"/>
                    <a:pt x="49" y="31"/>
                  </a:cubicBezTo>
                  <a:cubicBezTo>
                    <a:pt x="49" y="21"/>
                    <a:pt x="45" y="16"/>
                    <a:pt x="38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0" name="Google Shape;730;p2"/>
          <p:cNvSpPr txBox="1"/>
          <p:nvPr/>
        </p:nvSpPr>
        <p:spPr>
          <a:xfrm>
            <a:off x="508903" y="340700"/>
            <a:ext cx="2754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Tim Hofer</a:t>
            </a:r>
            <a:endParaRPr/>
          </a:p>
        </p:txBody>
      </p:sp>
      <p:sp>
        <p:nvSpPr>
          <p:cNvPr id="731" name="Google Shape;731;p2"/>
          <p:cNvSpPr txBox="1"/>
          <p:nvPr/>
        </p:nvSpPr>
        <p:spPr>
          <a:xfrm>
            <a:off x="508904" y="4598101"/>
            <a:ext cx="313022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Alter: </a:t>
            </a:r>
            <a:r>
              <a:rPr lang="en-US" sz="12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30 Jahre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Beruf</a:t>
            </a:r>
            <a:r>
              <a:rPr lang="en-US" sz="1200" b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</a:t>
            </a:r>
            <a:r>
              <a:rPr lang="en-US" sz="12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Online Marketing Manager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Familienstand: </a:t>
            </a:r>
            <a:r>
              <a:rPr lang="en-US" sz="1200" dirty="0" err="1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verheiratet</a:t>
            </a:r>
            <a:r>
              <a:rPr lang="en-US" sz="12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2 Kinder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Ausbildung: </a:t>
            </a:r>
            <a:r>
              <a:rPr lang="en-US" sz="1200" dirty="0" err="1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Studium</a:t>
            </a:r>
            <a:r>
              <a:rPr lang="en-US" sz="12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Wohnort: </a:t>
            </a:r>
            <a:r>
              <a:rPr lang="en-US" sz="12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Coburg (Bayern)</a:t>
            </a:r>
            <a:endParaRPr dirty="0"/>
          </a:p>
        </p:txBody>
      </p:sp>
      <p:sp>
        <p:nvSpPr>
          <p:cNvPr id="732" name="Google Shape;732;p2"/>
          <p:cNvSpPr/>
          <p:nvPr/>
        </p:nvSpPr>
        <p:spPr>
          <a:xfrm>
            <a:off x="563071" y="5769435"/>
            <a:ext cx="1285907" cy="335032"/>
          </a:xfrm>
          <a:prstGeom prst="rect">
            <a:avLst/>
          </a:prstGeom>
          <a:solidFill>
            <a:srgbClr val="FC83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Gesellig</a:t>
            </a:r>
            <a:endParaRPr sz="1200" b="1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33" name="Google Shape;733;p2"/>
          <p:cNvSpPr/>
          <p:nvPr/>
        </p:nvSpPr>
        <p:spPr>
          <a:xfrm>
            <a:off x="1922918" y="5769435"/>
            <a:ext cx="1285907" cy="335032"/>
          </a:xfrm>
          <a:prstGeom prst="rect">
            <a:avLst/>
          </a:prstGeom>
          <a:solidFill>
            <a:srgbClr val="FC83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Ambitioniert</a:t>
            </a:r>
            <a:endParaRPr sz="1200" b="1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34" name="Google Shape;734;p2"/>
          <p:cNvSpPr/>
          <p:nvPr/>
        </p:nvSpPr>
        <p:spPr>
          <a:xfrm>
            <a:off x="563071" y="6175916"/>
            <a:ext cx="1285907" cy="335032"/>
          </a:xfrm>
          <a:prstGeom prst="rect">
            <a:avLst/>
          </a:prstGeom>
          <a:solidFill>
            <a:srgbClr val="FC83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Empathisch</a:t>
            </a:r>
            <a:endParaRPr sz="1200" b="1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35" name="Google Shape;735;p2"/>
          <p:cNvSpPr/>
          <p:nvPr/>
        </p:nvSpPr>
        <p:spPr>
          <a:xfrm>
            <a:off x="1922918" y="6175916"/>
            <a:ext cx="1285907" cy="335032"/>
          </a:xfrm>
          <a:prstGeom prst="rect">
            <a:avLst/>
          </a:prstGeom>
          <a:solidFill>
            <a:srgbClr val="FC83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Kommunikativ</a:t>
            </a:r>
            <a:endParaRPr sz="1100" b="1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36" name="Google Shape;736;p2"/>
          <p:cNvSpPr txBox="1"/>
          <p:nvPr/>
        </p:nvSpPr>
        <p:spPr>
          <a:xfrm>
            <a:off x="4187191" y="402255"/>
            <a:ext cx="23358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Montserrat"/>
              <a:buNone/>
            </a:pPr>
            <a:r>
              <a:rPr lang="en-US" sz="2000" i="0" u="none" strike="noStrike" cap="none" dirty="0">
                <a:solidFill>
                  <a:srgbClr val="161616"/>
                </a:solidFill>
                <a:latin typeface="Montserrat"/>
                <a:ea typeface="Montserrat"/>
                <a:cs typeface="Montserrat"/>
                <a:sym typeface="Montserrat"/>
              </a:rPr>
              <a:t>Ziele &amp; Wünsche</a:t>
            </a:r>
            <a:endParaRPr sz="1050" i="0" u="none" strike="noStrike" cap="none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7" name="Google Shape;737;p2"/>
          <p:cNvSpPr txBox="1"/>
          <p:nvPr/>
        </p:nvSpPr>
        <p:spPr>
          <a:xfrm>
            <a:off x="8021684" y="402255"/>
            <a:ext cx="20233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Montserrat"/>
              <a:buNone/>
            </a:pPr>
            <a:r>
              <a:rPr lang="en-US" sz="2000" dirty="0">
                <a:solidFill>
                  <a:srgbClr val="161616"/>
                </a:solidFill>
                <a:latin typeface="Montserrat"/>
                <a:ea typeface="Montserrat"/>
                <a:cs typeface="Montserrat"/>
                <a:sym typeface="Montserrat"/>
              </a:rPr>
              <a:t>Persönlichkeit</a:t>
            </a:r>
            <a:endParaRPr sz="2000" dirty="0">
              <a:solidFill>
                <a:srgbClr val="1616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8" name="Google Shape;738;p2"/>
          <p:cNvSpPr/>
          <p:nvPr/>
        </p:nvSpPr>
        <p:spPr>
          <a:xfrm>
            <a:off x="8115301" y="1266375"/>
            <a:ext cx="3474720" cy="94679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2"/>
          <p:cNvSpPr txBox="1"/>
          <p:nvPr/>
        </p:nvSpPr>
        <p:spPr>
          <a:xfrm flipH="1">
            <a:off x="8115625" y="989375"/>
            <a:ext cx="1228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Extrovertiert</a:t>
            </a:r>
            <a:endParaRPr sz="1200" b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40" name="Google Shape;740;p2"/>
          <p:cNvSpPr/>
          <p:nvPr/>
        </p:nvSpPr>
        <p:spPr>
          <a:xfrm>
            <a:off x="8115301" y="1876721"/>
            <a:ext cx="3474720" cy="94679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2"/>
          <p:cNvSpPr txBox="1"/>
          <p:nvPr/>
        </p:nvSpPr>
        <p:spPr>
          <a:xfrm flipH="1">
            <a:off x="8115650" y="1599725"/>
            <a:ext cx="1026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Analytisch</a:t>
            </a:r>
            <a:endParaRPr sz="1200" b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42" name="Google Shape;742;p2"/>
          <p:cNvSpPr/>
          <p:nvPr/>
        </p:nvSpPr>
        <p:spPr>
          <a:xfrm>
            <a:off x="8115301" y="2487067"/>
            <a:ext cx="3474720" cy="94679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2"/>
          <p:cNvSpPr txBox="1"/>
          <p:nvPr/>
        </p:nvSpPr>
        <p:spPr>
          <a:xfrm flipH="1">
            <a:off x="8115625" y="2210075"/>
            <a:ext cx="899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Rational</a:t>
            </a:r>
            <a:endParaRPr/>
          </a:p>
        </p:txBody>
      </p:sp>
      <p:sp>
        <p:nvSpPr>
          <p:cNvPr id="744" name="Google Shape;744;p2"/>
          <p:cNvSpPr/>
          <p:nvPr/>
        </p:nvSpPr>
        <p:spPr>
          <a:xfrm>
            <a:off x="8115301" y="3097414"/>
            <a:ext cx="3474720" cy="94679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2"/>
          <p:cNvSpPr txBox="1"/>
          <p:nvPr/>
        </p:nvSpPr>
        <p:spPr>
          <a:xfrm flipH="1">
            <a:off x="8115575" y="2820425"/>
            <a:ext cx="899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Urteilend</a:t>
            </a:r>
            <a:endParaRPr sz="1200" b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46" name="Google Shape;746;p2"/>
          <p:cNvSpPr/>
          <p:nvPr/>
        </p:nvSpPr>
        <p:spPr>
          <a:xfrm>
            <a:off x="8623879" y="1233309"/>
            <a:ext cx="152400" cy="1524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sx="102000" sy="102000" algn="ctr" rotWithShape="0">
              <a:srgbClr val="000000">
                <a:alpha val="309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2"/>
          <p:cNvSpPr txBox="1"/>
          <p:nvPr/>
        </p:nvSpPr>
        <p:spPr>
          <a:xfrm flipH="1">
            <a:off x="10538323" y="989375"/>
            <a:ext cx="1026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Introvertiert</a:t>
            </a:r>
            <a:endParaRPr sz="1200" b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48" name="Google Shape;748;p2"/>
          <p:cNvSpPr txBox="1"/>
          <p:nvPr/>
        </p:nvSpPr>
        <p:spPr>
          <a:xfrm flipH="1">
            <a:off x="10507778" y="1599725"/>
            <a:ext cx="1026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Emotional</a:t>
            </a:r>
            <a:endParaRPr/>
          </a:p>
        </p:txBody>
      </p:sp>
      <p:sp>
        <p:nvSpPr>
          <p:cNvPr id="749" name="Google Shape;749;p2"/>
          <p:cNvSpPr txBox="1"/>
          <p:nvPr/>
        </p:nvSpPr>
        <p:spPr>
          <a:xfrm flipH="1">
            <a:off x="10832298" y="2210075"/>
            <a:ext cx="73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Intuitiv</a:t>
            </a:r>
            <a:endParaRPr sz="1200" b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50" name="Google Shape;750;p2"/>
          <p:cNvSpPr txBox="1"/>
          <p:nvPr/>
        </p:nvSpPr>
        <p:spPr>
          <a:xfrm flipH="1">
            <a:off x="10335625" y="2820425"/>
            <a:ext cx="1177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Beobachtend</a:t>
            </a:r>
            <a:endParaRPr sz="1200" b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51" name="Google Shape;751;p2"/>
          <p:cNvSpPr/>
          <p:nvPr/>
        </p:nvSpPr>
        <p:spPr>
          <a:xfrm>
            <a:off x="10935063" y="1847861"/>
            <a:ext cx="152400" cy="152400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sx="102000" sy="102000" algn="ctr" rotWithShape="0">
              <a:srgbClr val="000000">
                <a:alpha val="309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2"/>
          <p:cNvSpPr/>
          <p:nvPr/>
        </p:nvSpPr>
        <p:spPr>
          <a:xfrm>
            <a:off x="9344118" y="2458206"/>
            <a:ext cx="152400" cy="152400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sx="102000" sy="102000" algn="ctr" rotWithShape="0">
              <a:srgbClr val="000000">
                <a:alpha val="309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"/>
          <p:cNvSpPr/>
          <p:nvPr/>
        </p:nvSpPr>
        <p:spPr>
          <a:xfrm>
            <a:off x="9833512" y="3068553"/>
            <a:ext cx="152400" cy="1524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sx="102000" sy="102000" algn="ctr" rotWithShape="0">
              <a:srgbClr val="000000">
                <a:alpha val="309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2"/>
          <p:cNvSpPr txBox="1"/>
          <p:nvPr/>
        </p:nvSpPr>
        <p:spPr>
          <a:xfrm>
            <a:off x="4187190" y="3754659"/>
            <a:ext cx="28693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Montserrat"/>
              <a:buNone/>
            </a:pPr>
            <a:r>
              <a:rPr lang="en-US" sz="2000" dirty="0">
                <a:solidFill>
                  <a:srgbClr val="161616"/>
                </a:solidFill>
                <a:latin typeface="Montserrat"/>
                <a:ea typeface="Montserrat"/>
                <a:cs typeface="Montserrat"/>
                <a:sym typeface="Montserrat"/>
              </a:rPr>
              <a:t>Herausforderungen</a:t>
            </a:r>
            <a:endParaRPr sz="2000" dirty="0">
              <a:solidFill>
                <a:srgbClr val="1616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5" name="Google Shape;755;p2"/>
          <p:cNvSpPr txBox="1"/>
          <p:nvPr/>
        </p:nvSpPr>
        <p:spPr>
          <a:xfrm flipH="1">
            <a:off x="4187187" y="4354453"/>
            <a:ext cx="3323467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Was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sind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Herausforderungen der Persona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bei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der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Kaufentscheidung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-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bzw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Anbieter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-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oder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Produktauswahl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 </a:t>
            </a:r>
            <a:endParaRPr dirty="0"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Womit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hat die Persona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zu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kämpfen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  <a:endParaRPr dirty="0"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Was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fällt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ihr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schwer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  <a:endParaRPr dirty="0"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Kann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die Persona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selbst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entscheiden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oder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gibt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es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andere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Entscheider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  <a:endParaRPr dirty="0"/>
          </a:p>
        </p:txBody>
      </p:sp>
      <p:sp>
        <p:nvSpPr>
          <p:cNvPr id="756" name="Google Shape;756;p2"/>
          <p:cNvSpPr txBox="1"/>
          <p:nvPr/>
        </p:nvSpPr>
        <p:spPr>
          <a:xfrm flipH="1">
            <a:off x="4171489" y="1086683"/>
            <a:ext cx="3579084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Wie ist die Lebenssituation der Persona?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Was möchte die Persona mit dem Kauf erreichen?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Welche Probleme möchte die Persona lösen?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Welchen Nutzen will sie erzielen?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Welche Gefühle begleiten die Persona?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Welche Ängste begleiten sie womöglich?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Was könnte große Begeisterung auslösen?</a:t>
            </a:r>
            <a:endParaRPr/>
          </a:p>
        </p:txBody>
      </p:sp>
      <p:sp>
        <p:nvSpPr>
          <p:cNvPr id="757" name="Google Shape;757;p2"/>
          <p:cNvSpPr txBox="1"/>
          <p:nvPr/>
        </p:nvSpPr>
        <p:spPr>
          <a:xfrm flipH="1">
            <a:off x="7891981" y="4368344"/>
            <a:ext cx="4300018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Wie können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wir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der Persona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helfen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die Herausforderungen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zu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meistern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  <a:endParaRPr dirty="0"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Mit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welchen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Emotionen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holen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wir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die Persona ab?</a:t>
            </a:r>
            <a:endParaRPr dirty="0"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Wie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helfen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wir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der Persona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bei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der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Zielerreichung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  <a:endParaRPr dirty="0"/>
          </a:p>
          <a:p>
            <a:pPr marL="171450" marR="0" lvl="0" indent="-952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None/>
            </a:pPr>
            <a:endParaRPr sz="120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71450" marR="0" lvl="0" indent="-952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None/>
            </a:pPr>
            <a:endParaRPr sz="120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58" name="Google Shape;758;p2"/>
          <p:cNvSpPr/>
          <p:nvPr/>
        </p:nvSpPr>
        <p:spPr>
          <a:xfrm>
            <a:off x="7891983" y="5469786"/>
            <a:ext cx="2959580" cy="471281"/>
          </a:xfrm>
          <a:custGeom>
            <a:avLst/>
            <a:gdLst/>
            <a:ahLst/>
            <a:cxnLst/>
            <a:rect l="l" t="t" r="r" b="b"/>
            <a:pathLst>
              <a:path w="3565326" h="663376" extrusionOk="0">
                <a:moveTo>
                  <a:pt x="27631" y="0"/>
                </a:moveTo>
                <a:lnTo>
                  <a:pt x="3233638" y="0"/>
                </a:lnTo>
                <a:cubicBezTo>
                  <a:pt x="3416824" y="0"/>
                  <a:pt x="3565326" y="148502"/>
                  <a:pt x="3565326" y="331688"/>
                </a:cubicBezTo>
                <a:cubicBezTo>
                  <a:pt x="3565326" y="514874"/>
                  <a:pt x="3416824" y="663376"/>
                  <a:pt x="3233638" y="663376"/>
                </a:cubicBezTo>
                <a:lnTo>
                  <a:pt x="27631" y="663376"/>
                </a:lnTo>
                <a:lnTo>
                  <a:pt x="0" y="660591"/>
                </a:lnTo>
                <a:lnTo>
                  <a:pt x="0" y="2786"/>
                </a:lnTo>
                <a:close/>
              </a:path>
            </a:pathLst>
          </a:custGeom>
          <a:solidFill>
            <a:srgbClr val="76AF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2"/>
          <p:cNvSpPr txBox="1"/>
          <p:nvPr/>
        </p:nvSpPr>
        <p:spPr>
          <a:xfrm flipH="1">
            <a:off x="7891981" y="6040242"/>
            <a:ext cx="4161473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Warum würde die Persona das Produkt nicht kaufen?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Was würde sie verunsichern?</a:t>
            </a:r>
            <a:endParaRPr/>
          </a:p>
          <a:p>
            <a:pPr marL="171450" marR="0" lvl="0" indent="-952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None/>
            </a:pPr>
            <a:endParaRPr sz="1200" b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60" name="Google Shape;760;p2"/>
          <p:cNvSpPr txBox="1"/>
          <p:nvPr/>
        </p:nvSpPr>
        <p:spPr>
          <a:xfrm>
            <a:off x="8021684" y="5498986"/>
            <a:ext cx="30701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Montserrat"/>
              <a:buNone/>
            </a:pPr>
            <a:r>
              <a:rPr lang="en-US" sz="2000" dirty="0">
                <a:solidFill>
                  <a:srgbClr val="161616"/>
                </a:solidFill>
                <a:latin typeface="Montserrat"/>
                <a:ea typeface="Montserrat"/>
                <a:cs typeface="Montserrat"/>
                <a:sym typeface="Montserrat"/>
              </a:rPr>
              <a:t>Häufige Einwände</a:t>
            </a:r>
            <a:endParaRPr sz="2000" dirty="0">
              <a:solidFill>
                <a:srgbClr val="1616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1" name="Google Shape;761;p2"/>
          <p:cNvSpPr/>
          <p:nvPr/>
        </p:nvSpPr>
        <p:spPr>
          <a:xfrm>
            <a:off x="7891981" y="3706725"/>
            <a:ext cx="2959581" cy="471281"/>
          </a:xfrm>
          <a:custGeom>
            <a:avLst/>
            <a:gdLst/>
            <a:ahLst/>
            <a:cxnLst/>
            <a:rect l="l" t="t" r="r" b="b"/>
            <a:pathLst>
              <a:path w="3317844" h="663376" extrusionOk="0">
                <a:moveTo>
                  <a:pt x="0" y="0"/>
                </a:moveTo>
                <a:lnTo>
                  <a:pt x="2986156" y="0"/>
                </a:lnTo>
                <a:cubicBezTo>
                  <a:pt x="3169342" y="0"/>
                  <a:pt x="3317844" y="148502"/>
                  <a:pt x="3317844" y="331688"/>
                </a:cubicBezTo>
                <a:cubicBezTo>
                  <a:pt x="3317844" y="514874"/>
                  <a:pt x="3169342" y="663376"/>
                  <a:pt x="2986156" y="663376"/>
                </a:cubicBezTo>
                <a:lnTo>
                  <a:pt x="0" y="663376"/>
                </a:lnTo>
                <a:close/>
              </a:path>
            </a:pathLst>
          </a:custGeom>
          <a:solidFill>
            <a:srgbClr val="76AF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"/>
          <p:cNvSpPr txBox="1"/>
          <p:nvPr/>
        </p:nvSpPr>
        <p:spPr>
          <a:xfrm>
            <a:off x="8021684" y="3754659"/>
            <a:ext cx="19912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Montserrat"/>
              <a:buNone/>
            </a:pPr>
            <a:r>
              <a:rPr lang="en-US" sz="2000" dirty="0">
                <a:solidFill>
                  <a:srgbClr val="161616"/>
                </a:solidFill>
                <a:latin typeface="Montserrat"/>
                <a:ea typeface="Montserrat"/>
                <a:cs typeface="Montserrat"/>
                <a:sym typeface="Montserrat"/>
              </a:rPr>
              <a:t>Ideale Lösung</a:t>
            </a:r>
            <a:endParaRPr sz="2000" dirty="0">
              <a:solidFill>
                <a:srgbClr val="1616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64895560-30D0-3E05-2D56-FA4A6DD0F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001" y="366670"/>
            <a:ext cx="2959580" cy="471281"/>
          </a:xfrm>
          <a:custGeom>
            <a:avLst/>
            <a:gdLst>
              <a:gd name="connsiteX0" fmla="*/ 0 w 3317844"/>
              <a:gd name="connsiteY0" fmla="*/ 0 h 663376"/>
              <a:gd name="connsiteX1" fmla="*/ 2986156 w 3317844"/>
              <a:gd name="connsiteY1" fmla="*/ 0 h 663376"/>
              <a:gd name="connsiteX2" fmla="*/ 3317844 w 3317844"/>
              <a:gd name="connsiteY2" fmla="*/ 331688 h 663376"/>
              <a:gd name="connsiteX3" fmla="*/ 2986156 w 3317844"/>
              <a:gd name="connsiteY3" fmla="*/ 663376 h 663376"/>
              <a:gd name="connsiteX4" fmla="*/ 0 w 3317844"/>
              <a:gd name="connsiteY4" fmla="*/ 663376 h 66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7844" h="663376">
                <a:moveTo>
                  <a:pt x="0" y="0"/>
                </a:moveTo>
                <a:lnTo>
                  <a:pt x="2986156" y="0"/>
                </a:lnTo>
                <a:cubicBezTo>
                  <a:pt x="3169342" y="0"/>
                  <a:pt x="3317844" y="148502"/>
                  <a:pt x="3317844" y="331688"/>
                </a:cubicBezTo>
                <a:cubicBezTo>
                  <a:pt x="3317844" y="514874"/>
                  <a:pt x="3169342" y="663376"/>
                  <a:pt x="2986156" y="663376"/>
                </a:cubicBezTo>
                <a:lnTo>
                  <a:pt x="0" y="663376"/>
                </a:lnTo>
                <a:close/>
              </a:path>
            </a:pathLst>
          </a:custGeom>
          <a:solidFill>
            <a:srgbClr val="76AFF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560339C5-FBC5-5B1B-4B3E-A786F415E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1983" y="366670"/>
            <a:ext cx="2959580" cy="471281"/>
          </a:xfrm>
          <a:custGeom>
            <a:avLst/>
            <a:gdLst>
              <a:gd name="connsiteX0" fmla="*/ 27631 w 3565326"/>
              <a:gd name="connsiteY0" fmla="*/ 0 h 663376"/>
              <a:gd name="connsiteX1" fmla="*/ 3233638 w 3565326"/>
              <a:gd name="connsiteY1" fmla="*/ 0 h 663376"/>
              <a:gd name="connsiteX2" fmla="*/ 3565326 w 3565326"/>
              <a:gd name="connsiteY2" fmla="*/ 331688 h 663376"/>
              <a:gd name="connsiteX3" fmla="*/ 3233638 w 3565326"/>
              <a:gd name="connsiteY3" fmla="*/ 663376 h 663376"/>
              <a:gd name="connsiteX4" fmla="*/ 27631 w 3565326"/>
              <a:gd name="connsiteY4" fmla="*/ 663376 h 663376"/>
              <a:gd name="connsiteX5" fmla="*/ 0 w 3565326"/>
              <a:gd name="connsiteY5" fmla="*/ 660591 h 663376"/>
              <a:gd name="connsiteX6" fmla="*/ 0 w 3565326"/>
              <a:gd name="connsiteY6" fmla="*/ 2786 h 66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5326" h="663376">
                <a:moveTo>
                  <a:pt x="27631" y="0"/>
                </a:moveTo>
                <a:lnTo>
                  <a:pt x="3233638" y="0"/>
                </a:lnTo>
                <a:cubicBezTo>
                  <a:pt x="3416824" y="0"/>
                  <a:pt x="3565326" y="148502"/>
                  <a:pt x="3565326" y="331688"/>
                </a:cubicBezTo>
                <a:cubicBezTo>
                  <a:pt x="3565326" y="514874"/>
                  <a:pt x="3416824" y="663376"/>
                  <a:pt x="3233638" y="663376"/>
                </a:cubicBezTo>
                <a:lnTo>
                  <a:pt x="27631" y="663376"/>
                </a:lnTo>
                <a:lnTo>
                  <a:pt x="0" y="660591"/>
                </a:lnTo>
                <a:lnTo>
                  <a:pt x="0" y="2786"/>
                </a:lnTo>
                <a:close/>
              </a:path>
            </a:pathLst>
          </a:custGeom>
          <a:solidFill>
            <a:srgbClr val="76AFF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CC1C55F0-20FD-9B86-E444-67FCF5424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000" y="3719074"/>
            <a:ext cx="2959581" cy="471281"/>
          </a:xfrm>
          <a:custGeom>
            <a:avLst/>
            <a:gdLst>
              <a:gd name="connsiteX0" fmla="*/ 0 w 3317844"/>
              <a:gd name="connsiteY0" fmla="*/ 0 h 663376"/>
              <a:gd name="connsiteX1" fmla="*/ 2986156 w 3317844"/>
              <a:gd name="connsiteY1" fmla="*/ 0 h 663376"/>
              <a:gd name="connsiteX2" fmla="*/ 3317844 w 3317844"/>
              <a:gd name="connsiteY2" fmla="*/ 331688 h 663376"/>
              <a:gd name="connsiteX3" fmla="*/ 2986156 w 3317844"/>
              <a:gd name="connsiteY3" fmla="*/ 663376 h 663376"/>
              <a:gd name="connsiteX4" fmla="*/ 0 w 3317844"/>
              <a:gd name="connsiteY4" fmla="*/ 663376 h 66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7844" h="663376">
                <a:moveTo>
                  <a:pt x="0" y="0"/>
                </a:moveTo>
                <a:lnTo>
                  <a:pt x="2986156" y="0"/>
                </a:lnTo>
                <a:cubicBezTo>
                  <a:pt x="3169342" y="0"/>
                  <a:pt x="3317844" y="148502"/>
                  <a:pt x="3317844" y="331688"/>
                </a:cubicBezTo>
                <a:cubicBezTo>
                  <a:pt x="3317844" y="514874"/>
                  <a:pt x="3169342" y="663376"/>
                  <a:pt x="2986156" y="663376"/>
                </a:cubicBezTo>
                <a:lnTo>
                  <a:pt x="0" y="663376"/>
                </a:lnTo>
                <a:close/>
              </a:path>
            </a:pathLst>
          </a:custGeom>
          <a:solidFill>
            <a:srgbClr val="76AFF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41BF6619-31FC-804E-A44E-12ECB02B6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1983" y="3719074"/>
            <a:ext cx="3098515" cy="471281"/>
          </a:xfrm>
          <a:custGeom>
            <a:avLst/>
            <a:gdLst>
              <a:gd name="connsiteX0" fmla="*/ 27631 w 3565326"/>
              <a:gd name="connsiteY0" fmla="*/ 0 h 663376"/>
              <a:gd name="connsiteX1" fmla="*/ 3233638 w 3565326"/>
              <a:gd name="connsiteY1" fmla="*/ 0 h 663376"/>
              <a:gd name="connsiteX2" fmla="*/ 3565326 w 3565326"/>
              <a:gd name="connsiteY2" fmla="*/ 331688 h 663376"/>
              <a:gd name="connsiteX3" fmla="*/ 3233638 w 3565326"/>
              <a:gd name="connsiteY3" fmla="*/ 663376 h 663376"/>
              <a:gd name="connsiteX4" fmla="*/ 27631 w 3565326"/>
              <a:gd name="connsiteY4" fmla="*/ 663376 h 663376"/>
              <a:gd name="connsiteX5" fmla="*/ 0 w 3565326"/>
              <a:gd name="connsiteY5" fmla="*/ 660591 h 663376"/>
              <a:gd name="connsiteX6" fmla="*/ 0 w 3565326"/>
              <a:gd name="connsiteY6" fmla="*/ 2786 h 66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5326" h="663376">
                <a:moveTo>
                  <a:pt x="27631" y="0"/>
                </a:moveTo>
                <a:lnTo>
                  <a:pt x="3233638" y="0"/>
                </a:lnTo>
                <a:cubicBezTo>
                  <a:pt x="3416824" y="0"/>
                  <a:pt x="3565326" y="148502"/>
                  <a:pt x="3565326" y="331688"/>
                </a:cubicBezTo>
                <a:cubicBezTo>
                  <a:pt x="3565326" y="514874"/>
                  <a:pt x="3416824" y="663376"/>
                  <a:pt x="3233638" y="663376"/>
                </a:cubicBezTo>
                <a:lnTo>
                  <a:pt x="27631" y="663376"/>
                </a:lnTo>
                <a:lnTo>
                  <a:pt x="0" y="660591"/>
                </a:lnTo>
                <a:lnTo>
                  <a:pt x="0" y="2786"/>
                </a:lnTo>
                <a:close/>
              </a:path>
            </a:pathLst>
          </a:custGeom>
          <a:solidFill>
            <a:srgbClr val="76AFF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77A301-196B-942E-CA60-FB37ED6378E0}"/>
              </a:ext>
            </a:extLst>
          </p:cNvPr>
          <p:cNvSpPr/>
          <p:nvPr/>
        </p:nvSpPr>
        <p:spPr>
          <a:xfrm rot="10800000">
            <a:off x="-2" y="-1"/>
            <a:ext cx="3771901" cy="6858000"/>
          </a:xfrm>
          <a:prstGeom prst="rect">
            <a:avLst/>
          </a:prstGeom>
          <a:solidFill>
            <a:srgbClr val="29324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7F61313E-8F03-7677-7A83-14437D12A2B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r="8812"/>
          <a:stretch/>
        </p:blipFill>
        <p:spPr>
          <a:xfrm>
            <a:off x="509588" y="1149350"/>
            <a:ext cx="2752725" cy="3341688"/>
          </a:xfrm>
          <a:solidFill>
            <a:schemeClr val="accent4"/>
          </a:solidFill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95489618-7459-4451-A631-9086C4A58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71" y="4041409"/>
            <a:ext cx="2645754" cy="383135"/>
          </a:xfrm>
          <a:prstGeom prst="rect">
            <a:avLst/>
          </a:prstGeom>
          <a:solidFill>
            <a:srgbClr val="FC83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DC27314-DEA6-0256-1F99-260E09161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0622"/>
            <a:ext cx="3262990" cy="663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71B19F-F300-F139-A103-497544D8BD40}"/>
              </a:ext>
            </a:extLst>
          </p:cNvPr>
          <p:cNvGrpSpPr/>
          <p:nvPr/>
        </p:nvGrpSpPr>
        <p:grpSpPr>
          <a:xfrm>
            <a:off x="1199870" y="4154270"/>
            <a:ext cx="1372157" cy="157412"/>
            <a:chOff x="1531055" y="3973910"/>
            <a:chExt cx="1372157" cy="157412"/>
          </a:xfrm>
        </p:grpSpPr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60556530-F4A4-B9A0-397D-CBFF84992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055" y="3973910"/>
              <a:ext cx="83161" cy="154442"/>
            </a:xfrm>
            <a:custGeom>
              <a:avLst/>
              <a:gdLst>
                <a:gd name="T0" fmla="*/ 20 w 28"/>
                <a:gd name="T1" fmla="*/ 10 h 52"/>
                <a:gd name="T2" fmla="*/ 28 w 28"/>
                <a:gd name="T3" fmla="*/ 10 h 52"/>
                <a:gd name="T4" fmla="*/ 28 w 28"/>
                <a:gd name="T5" fmla="*/ 0 h 52"/>
                <a:gd name="T6" fmla="*/ 20 w 28"/>
                <a:gd name="T7" fmla="*/ 0 h 52"/>
                <a:gd name="T8" fmla="*/ 9 w 28"/>
                <a:gd name="T9" fmla="*/ 14 h 52"/>
                <a:gd name="T10" fmla="*/ 9 w 28"/>
                <a:gd name="T11" fmla="*/ 19 h 52"/>
                <a:gd name="T12" fmla="*/ 0 w 28"/>
                <a:gd name="T13" fmla="*/ 19 h 52"/>
                <a:gd name="T14" fmla="*/ 0 w 28"/>
                <a:gd name="T15" fmla="*/ 27 h 52"/>
                <a:gd name="T16" fmla="*/ 9 w 28"/>
                <a:gd name="T17" fmla="*/ 27 h 52"/>
                <a:gd name="T18" fmla="*/ 9 w 28"/>
                <a:gd name="T19" fmla="*/ 52 h 52"/>
                <a:gd name="T20" fmla="*/ 18 w 28"/>
                <a:gd name="T21" fmla="*/ 52 h 52"/>
                <a:gd name="T22" fmla="*/ 18 w 28"/>
                <a:gd name="T23" fmla="*/ 27 h 52"/>
                <a:gd name="T24" fmla="*/ 28 w 28"/>
                <a:gd name="T25" fmla="*/ 27 h 52"/>
                <a:gd name="T26" fmla="*/ 28 w 28"/>
                <a:gd name="T27" fmla="*/ 19 h 52"/>
                <a:gd name="T28" fmla="*/ 18 w 28"/>
                <a:gd name="T29" fmla="*/ 19 h 52"/>
                <a:gd name="T30" fmla="*/ 18 w 28"/>
                <a:gd name="T31" fmla="*/ 13 h 52"/>
                <a:gd name="T32" fmla="*/ 20 w 28"/>
                <a:gd name="T33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52">
                  <a:moveTo>
                    <a:pt x="20" y="10"/>
                  </a:moveTo>
                  <a:cubicBezTo>
                    <a:pt x="20" y="10"/>
                    <a:pt x="20" y="10"/>
                    <a:pt x="28" y="1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0" y="0"/>
                  </a:cubicBezTo>
                  <a:cubicBezTo>
                    <a:pt x="13" y="0"/>
                    <a:pt x="9" y="7"/>
                    <a:pt x="9" y="14"/>
                  </a:cubicBezTo>
                  <a:cubicBezTo>
                    <a:pt x="9" y="14"/>
                    <a:pt x="9" y="14"/>
                    <a:pt x="9" y="19"/>
                  </a:cubicBezTo>
                  <a:cubicBezTo>
                    <a:pt x="9" y="19"/>
                    <a:pt x="9" y="19"/>
                    <a:pt x="0" y="19"/>
                  </a:cubicBezTo>
                  <a:cubicBezTo>
                    <a:pt x="0" y="19"/>
                    <a:pt x="0" y="19"/>
                    <a:pt x="0" y="27"/>
                  </a:cubicBezTo>
                  <a:cubicBezTo>
                    <a:pt x="0" y="27"/>
                    <a:pt x="0" y="27"/>
                    <a:pt x="9" y="27"/>
                  </a:cubicBezTo>
                  <a:cubicBezTo>
                    <a:pt x="9" y="27"/>
                    <a:pt x="9" y="27"/>
                    <a:pt x="9" y="52"/>
                  </a:cubicBezTo>
                  <a:cubicBezTo>
                    <a:pt x="9" y="52"/>
                    <a:pt x="9" y="52"/>
                    <a:pt x="18" y="52"/>
                  </a:cubicBezTo>
                  <a:cubicBezTo>
                    <a:pt x="18" y="52"/>
                    <a:pt x="18" y="52"/>
                    <a:pt x="18" y="27"/>
                  </a:cubicBezTo>
                  <a:cubicBezTo>
                    <a:pt x="18" y="27"/>
                    <a:pt x="18" y="27"/>
                    <a:pt x="28" y="27"/>
                  </a:cubicBezTo>
                  <a:cubicBezTo>
                    <a:pt x="28" y="27"/>
                    <a:pt x="28" y="27"/>
                    <a:pt x="28" y="19"/>
                  </a:cubicBezTo>
                  <a:cubicBezTo>
                    <a:pt x="28" y="19"/>
                    <a:pt x="28" y="19"/>
                    <a:pt x="18" y="19"/>
                  </a:cubicBezTo>
                  <a:cubicBezTo>
                    <a:pt x="18" y="19"/>
                    <a:pt x="18" y="19"/>
                    <a:pt x="18" y="13"/>
                  </a:cubicBezTo>
                  <a:cubicBezTo>
                    <a:pt x="18" y="11"/>
                    <a:pt x="19" y="10"/>
                    <a:pt x="20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11527D67-2AAD-337E-2956-ECE560B3D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190" y="4003610"/>
              <a:ext cx="157412" cy="127712"/>
            </a:xfrm>
            <a:custGeom>
              <a:avLst/>
              <a:gdLst>
                <a:gd name="T0" fmla="*/ 47 w 53"/>
                <a:gd name="T1" fmla="*/ 7 h 43"/>
                <a:gd name="T2" fmla="*/ 51 w 53"/>
                <a:gd name="T3" fmla="*/ 1 h 43"/>
                <a:gd name="T4" fmla="*/ 45 w 53"/>
                <a:gd name="T5" fmla="*/ 4 h 43"/>
                <a:gd name="T6" fmla="*/ 37 w 53"/>
                <a:gd name="T7" fmla="*/ 0 h 43"/>
                <a:gd name="T8" fmla="*/ 25 w 53"/>
                <a:gd name="T9" fmla="*/ 11 h 43"/>
                <a:gd name="T10" fmla="*/ 26 w 53"/>
                <a:gd name="T11" fmla="*/ 13 h 43"/>
                <a:gd name="T12" fmla="*/ 4 w 53"/>
                <a:gd name="T13" fmla="*/ 2 h 43"/>
                <a:gd name="T14" fmla="*/ 2 w 53"/>
                <a:gd name="T15" fmla="*/ 8 h 43"/>
                <a:gd name="T16" fmla="*/ 7 w 53"/>
                <a:gd name="T17" fmla="*/ 18 h 43"/>
                <a:gd name="T18" fmla="*/ 2 w 53"/>
                <a:gd name="T19" fmla="*/ 16 h 43"/>
                <a:gd name="T20" fmla="*/ 11 w 53"/>
                <a:gd name="T21" fmla="*/ 27 h 43"/>
                <a:gd name="T22" fmla="*/ 8 w 53"/>
                <a:gd name="T23" fmla="*/ 27 h 43"/>
                <a:gd name="T24" fmla="*/ 6 w 53"/>
                <a:gd name="T25" fmla="*/ 27 h 43"/>
                <a:gd name="T26" fmla="*/ 16 w 53"/>
                <a:gd name="T27" fmla="*/ 34 h 43"/>
                <a:gd name="T28" fmla="*/ 3 w 53"/>
                <a:gd name="T29" fmla="*/ 39 h 43"/>
                <a:gd name="T30" fmla="*/ 0 w 53"/>
                <a:gd name="T31" fmla="*/ 39 h 43"/>
                <a:gd name="T32" fmla="*/ 16 w 53"/>
                <a:gd name="T33" fmla="*/ 43 h 43"/>
                <a:gd name="T34" fmla="*/ 47 w 53"/>
                <a:gd name="T35" fmla="*/ 12 h 43"/>
                <a:gd name="T36" fmla="*/ 47 w 53"/>
                <a:gd name="T37" fmla="*/ 11 h 43"/>
                <a:gd name="T38" fmla="*/ 53 w 53"/>
                <a:gd name="T39" fmla="*/ 5 h 43"/>
                <a:gd name="T40" fmla="*/ 47 w 53"/>
                <a:gd name="T41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43">
                  <a:moveTo>
                    <a:pt x="47" y="7"/>
                  </a:moveTo>
                  <a:cubicBezTo>
                    <a:pt x="49" y="6"/>
                    <a:pt x="51" y="4"/>
                    <a:pt x="51" y="1"/>
                  </a:cubicBezTo>
                  <a:cubicBezTo>
                    <a:pt x="49" y="2"/>
                    <a:pt x="47" y="3"/>
                    <a:pt x="45" y="4"/>
                  </a:cubicBezTo>
                  <a:cubicBezTo>
                    <a:pt x="43" y="2"/>
                    <a:pt x="40" y="0"/>
                    <a:pt x="37" y="0"/>
                  </a:cubicBezTo>
                  <a:cubicBezTo>
                    <a:pt x="30" y="0"/>
                    <a:pt x="25" y="5"/>
                    <a:pt x="25" y="11"/>
                  </a:cubicBezTo>
                  <a:cubicBezTo>
                    <a:pt x="25" y="12"/>
                    <a:pt x="25" y="13"/>
                    <a:pt x="26" y="13"/>
                  </a:cubicBezTo>
                  <a:cubicBezTo>
                    <a:pt x="17" y="13"/>
                    <a:pt x="9" y="9"/>
                    <a:pt x="4" y="2"/>
                  </a:cubicBezTo>
                  <a:cubicBezTo>
                    <a:pt x="3" y="4"/>
                    <a:pt x="2" y="6"/>
                    <a:pt x="2" y="8"/>
                  </a:cubicBezTo>
                  <a:cubicBezTo>
                    <a:pt x="2" y="11"/>
                    <a:pt x="4" y="16"/>
                    <a:pt x="7" y="18"/>
                  </a:cubicBezTo>
                  <a:cubicBezTo>
                    <a:pt x="5" y="17"/>
                    <a:pt x="4" y="17"/>
                    <a:pt x="2" y="16"/>
                  </a:cubicBezTo>
                  <a:cubicBezTo>
                    <a:pt x="2" y="21"/>
                    <a:pt x="6" y="26"/>
                    <a:pt x="11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7"/>
                    <a:pt x="6" y="27"/>
                  </a:cubicBezTo>
                  <a:cubicBezTo>
                    <a:pt x="7" y="31"/>
                    <a:pt x="11" y="34"/>
                    <a:pt x="16" y="34"/>
                  </a:cubicBezTo>
                  <a:cubicBezTo>
                    <a:pt x="12" y="37"/>
                    <a:pt x="8" y="39"/>
                    <a:pt x="3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5" y="42"/>
                    <a:pt x="10" y="43"/>
                    <a:pt x="16" y="43"/>
                  </a:cubicBezTo>
                  <a:cubicBezTo>
                    <a:pt x="37" y="43"/>
                    <a:pt x="47" y="27"/>
                    <a:pt x="47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50" y="9"/>
                    <a:pt x="51" y="8"/>
                    <a:pt x="53" y="5"/>
                  </a:cubicBezTo>
                  <a:cubicBezTo>
                    <a:pt x="51" y="6"/>
                    <a:pt x="49" y="7"/>
                    <a:pt x="47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BEEFECC0-68C0-E0EB-BFDE-0D6F8E1577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2965" y="3973910"/>
              <a:ext cx="157412" cy="154442"/>
            </a:xfrm>
            <a:custGeom>
              <a:avLst/>
              <a:gdLst>
                <a:gd name="T0" fmla="*/ 27 w 53"/>
                <a:gd name="T1" fmla="*/ 0 h 52"/>
                <a:gd name="T2" fmla="*/ 0 w 53"/>
                <a:gd name="T3" fmla="*/ 26 h 52"/>
                <a:gd name="T4" fmla="*/ 27 w 53"/>
                <a:gd name="T5" fmla="*/ 52 h 52"/>
                <a:gd name="T6" fmla="*/ 53 w 53"/>
                <a:gd name="T7" fmla="*/ 26 h 52"/>
                <a:gd name="T8" fmla="*/ 27 w 53"/>
                <a:gd name="T9" fmla="*/ 0 h 52"/>
                <a:gd name="T10" fmla="*/ 44 w 53"/>
                <a:gd name="T11" fmla="*/ 12 h 52"/>
                <a:gd name="T12" fmla="*/ 49 w 53"/>
                <a:gd name="T13" fmla="*/ 26 h 52"/>
                <a:gd name="T14" fmla="*/ 34 w 53"/>
                <a:gd name="T15" fmla="*/ 25 h 52"/>
                <a:gd name="T16" fmla="*/ 33 w 53"/>
                <a:gd name="T17" fmla="*/ 24 h 52"/>
                <a:gd name="T18" fmla="*/ 32 w 53"/>
                <a:gd name="T19" fmla="*/ 21 h 52"/>
                <a:gd name="T20" fmla="*/ 44 w 53"/>
                <a:gd name="T21" fmla="*/ 12 h 52"/>
                <a:gd name="T22" fmla="*/ 27 w 53"/>
                <a:gd name="T23" fmla="*/ 4 h 52"/>
                <a:gd name="T24" fmla="*/ 41 w 53"/>
                <a:gd name="T25" fmla="*/ 10 h 52"/>
                <a:gd name="T26" fmla="*/ 30 w 53"/>
                <a:gd name="T27" fmla="*/ 18 h 52"/>
                <a:gd name="T28" fmla="*/ 21 w 53"/>
                <a:gd name="T29" fmla="*/ 5 h 52"/>
                <a:gd name="T30" fmla="*/ 27 w 53"/>
                <a:gd name="T31" fmla="*/ 4 h 52"/>
                <a:gd name="T32" fmla="*/ 17 w 53"/>
                <a:gd name="T33" fmla="*/ 7 h 52"/>
                <a:gd name="T34" fmla="*/ 25 w 53"/>
                <a:gd name="T35" fmla="*/ 19 h 52"/>
                <a:gd name="T36" fmla="*/ 4 w 53"/>
                <a:gd name="T37" fmla="*/ 22 h 52"/>
                <a:gd name="T38" fmla="*/ 17 w 53"/>
                <a:gd name="T39" fmla="*/ 7 h 52"/>
                <a:gd name="T40" fmla="*/ 4 w 53"/>
                <a:gd name="T41" fmla="*/ 26 h 52"/>
                <a:gd name="T42" fmla="*/ 28 w 53"/>
                <a:gd name="T43" fmla="*/ 23 h 52"/>
                <a:gd name="T44" fmla="*/ 29 w 53"/>
                <a:gd name="T45" fmla="*/ 26 h 52"/>
                <a:gd name="T46" fmla="*/ 28 w 53"/>
                <a:gd name="T47" fmla="*/ 27 h 52"/>
                <a:gd name="T48" fmla="*/ 10 w 53"/>
                <a:gd name="T49" fmla="*/ 41 h 52"/>
                <a:gd name="T50" fmla="*/ 4 w 53"/>
                <a:gd name="T51" fmla="*/ 26 h 52"/>
                <a:gd name="T52" fmla="*/ 27 w 53"/>
                <a:gd name="T53" fmla="*/ 48 h 52"/>
                <a:gd name="T54" fmla="*/ 12 w 53"/>
                <a:gd name="T55" fmla="*/ 44 h 52"/>
                <a:gd name="T56" fmla="*/ 31 w 53"/>
                <a:gd name="T57" fmla="*/ 30 h 52"/>
                <a:gd name="T58" fmla="*/ 36 w 53"/>
                <a:gd name="T59" fmla="*/ 47 h 52"/>
                <a:gd name="T60" fmla="*/ 27 w 53"/>
                <a:gd name="T61" fmla="*/ 48 h 52"/>
                <a:gd name="T62" fmla="*/ 39 w 53"/>
                <a:gd name="T63" fmla="*/ 45 h 52"/>
                <a:gd name="T64" fmla="*/ 35 w 53"/>
                <a:gd name="T65" fmla="*/ 29 h 52"/>
                <a:gd name="T66" fmla="*/ 49 w 53"/>
                <a:gd name="T67" fmla="*/ 30 h 52"/>
                <a:gd name="T68" fmla="*/ 39 w 53"/>
                <a:gd name="T69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" h="52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2"/>
                    <a:pt x="27" y="52"/>
                  </a:cubicBezTo>
                  <a:cubicBezTo>
                    <a:pt x="41" y="52"/>
                    <a:pt x="53" y="41"/>
                    <a:pt x="53" y="26"/>
                  </a:cubicBezTo>
                  <a:cubicBezTo>
                    <a:pt x="53" y="12"/>
                    <a:pt x="41" y="0"/>
                    <a:pt x="27" y="0"/>
                  </a:cubicBezTo>
                  <a:close/>
                  <a:moveTo>
                    <a:pt x="44" y="12"/>
                  </a:moveTo>
                  <a:cubicBezTo>
                    <a:pt x="47" y="16"/>
                    <a:pt x="49" y="21"/>
                    <a:pt x="49" y="26"/>
                  </a:cubicBezTo>
                  <a:cubicBezTo>
                    <a:pt x="49" y="26"/>
                    <a:pt x="41" y="25"/>
                    <a:pt x="34" y="25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3" y="23"/>
                    <a:pt x="32" y="22"/>
                    <a:pt x="32" y="21"/>
                  </a:cubicBezTo>
                  <a:cubicBezTo>
                    <a:pt x="40" y="18"/>
                    <a:pt x="44" y="13"/>
                    <a:pt x="44" y="12"/>
                  </a:cubicBezTo>
                  <a:close/>
                  <a:moveTo>
                    <a:pt x="27" y="4"/>
                  </a:moveTo>
                  <a:cubicBezTo>
                    <a:pt x="33" y="4"/>
                    <a:pt x="38" y="6"/>
                    <a:pt x="41" y="10"/>
                  </a:cubicBezTo>
                  <a:cubicBezTo>
                    <a:pt x="41" y="10"/>
                    <a:pt x="38" y="15"/>
                    <a:pt x="30" y="18"/>
                  </a:cubicBezTo>
                  <a:cubicBezTo>
                    <a:pt x="25" y="11"/>
                    <a:pt x="21" y="5"/>
                    <a:pt x="21" y="5"/>
                  </a:cubicBezTo>
                  <a:cubicBezTo>
                    <a:pt x="22" y="5"/>
                    <a:pt x="24" y="4"/>
                    <a:pt x="27" y="4"/>
                  </a:cubicBezTo>
                  <a:close/>
                  <a:moveTo>
                    <a:pt x="17" y="7"/>
                  </a:moveTo>
                  <a:cubicBezTo>
                    <a:pt x="17" y="7"/>
                    <a:pt x="21" y="12"/>
                    <a:pt x="25" y="19"/>
                  </a:cubicBezTo>
                  <a:cubicBezTo>
                    <a:pt x="14" y="22"/>
                    <a:pt x="5" y="22"/>
                    <a:pt x="4" y="22"/>
                  </a:cubicBezTo>
                  <a:cubicBezTo>
                    <a:pt x="6" y="15"/>
                    <a:pt x="10" y="9"/>
                    <a:pt x="17" y="7"/>
                  </a:cubicBezTo>
                  <a:close/>
                  <a:moveTo>
                    <a:pt x="4" y="26"/>
                  </a:moveTo>
                  <a:cubicBezTo>
                    <a:pt x="4" y="26"/>
                    <a:pt x="15" y="26"/>
                    <a:pt x="28" y="23"/>
                  </a:cubicBezTo>
                  <a:cubicBezTo>
                    <a:pt x="28" y="24"/>
                    <a:pt x="29" y="25"/>
                    <a:pt x="29" y="26"/>
                  </a:cubicBezTo>
                  <a:cubicBezTo>
                    <a:pt x="29" y="26"/>
                    <a:pt x="29" y="26"/>
                    <a:pt x="28" y="27"/>
                  </a:cubicBezTo>
                  <a:cubicBezTo>
                    <a:pt x="16" y="30"/>
                    <a:pt x="10" y="41"/>
                    <a:pt x="10" y="41"/>
                  </a:cubicBezTo>
                  <a:cubicBezTo>
                    <a:pt x="6" y="37"/>
                    <a:pt x="4" y="32"/>
                    <a:pt x="4" y="26"/>
                  </a:cubicBezTo>
                  <a:close/>
                  <a:moveTo>
                    <a:pt x="27" y="48"/>
                  </a:moveTo>
                  <a:cubicBezTo>
                    <a:pt x="21" y="48"/>
                    <a:pt x="16" y="47"/>
                    <a:pt x="12" y="44"/>
                  </a:cubicBezTo>
                  <a:cubicBezTo>
                    <a:pt x="13" y="44"/>
                    <a:pt x="17" y="35"/>
                    <a:pt x="31" y="30"/>
                  </a:cubicBezTo>
                  <a:cubicBezTo>
                    <a:pt x="34" y="38"/>
                    <a:pt x="35" y="45"/>
                    <a:pt x="36" y="47"/>
                  </a:cubicBezTo>
                  <a:cubicBezTo>
                    <a:pt x="33" y="48"/>
                    <a:pt x="30" y="48"/>
                    <a:pt x="27" y="48"/>
                  </a:cubicBezTo>
                  <a:close/>
                  <a:moveTo>
                    <a:pt x="39" y="45"/>
                  </a:moveTo>
                  <a:cubicBezTo>
                    <a:pt x="39" y="43"/>
                    <a:pt x="38" y="37"/>
                    <a:pt x="35" y="29"/>
                  </a:cubicBezTo>
                  <a:cubicBezTo>
                    <a:pt x="42" y="28"/>
                    <a:pt x="48" y="30"/>
                    <a:pt x="49" y="30"/>
                  </a:cubicBezTo>
                  <a:cubicBezTo>
                    <a:pt x="48" y="36"/>
                    <a:pt x="44" y="41"/>
                    <a:pt x="39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2D810A6B-11C6-8CBA-0DBF-8657B2A0D9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7680" y="3976880"/>
              <a:ext cx="145532" cy="148502"/>
            </a:xfrm>
            <a:custGeom>
              <a:avLst/>
              <a:gdLst>
                <a:gd name="T0" fmla="*/ 5 w 49"/>
                <a:gd name="T1" fmla="*/ 0 h 50"/>
                <a:gd name="T2" fmla="*/ 0 w 49"/>
                <a:gd name="T3" fmla="*/ 5 h 50"/>
                <a:gd name="T4" fmla="*/ 5 w 49"/>
                <a:gd name="T5" fmla="*/ 10 h 50"/>
                <a:gd name="T6" fmla="*/ 12 w 49"/>
                <a:gd name="T7" fmla="*/ 5 h 50"/>
                <a:gd name="T8" fmla="*/ 5 w 49"/>
                <a:gd name="T9" fmla="*/ 0 h 50"/>
                <a:gd name="T10" fmla="*/ 0 w 49"/>
                <a:gd name="T11" fmla="*/ 50 h 50"/>
                <a:gd name="T12" fmla="*/ 12 w 49"/>
                <a:gd name="T13" fmla="*/ 50 h 50"/>
                <a:gd name="T14" fmla="*/ 12 w 49"/>
                <a:gd name="T15" fmla="*/ 15 h 50"/>
                <a:gd name="T16" fmla="*/ 0 w 49"/>
                <a:gd name="T17" fmla="*/ 15 h 50"/>
                <a:gd name="T18" fmla="*/ 0 w 49"/>
                <a:gd name="T19" fmla="*/ 50 h 50"/>
                <a:gd name="T20" fmla="*/ 38 w 49"/>
                <a:gd name="T21" fmla="*/ 16 h 50"/>
                <a:gd name="T22" fmla="*/ 27 w 49"/>
                <a:gd name="T23" fmla="*/ 21 h 50"/>
                <a:gd name="T24" fmla="*/ 26 w 49"/>
                <a:gd name="T25" fmla="*/ 17 h 50"/>
                <a:gd name="T26" fmla="*/ 18 w 49"/>
                <a:gd name="T27" fmla="*/ 17 h 50"/>
                <a:gd name="T28" fmla="*/ 18 w 49"/>
                <a:gd name="T29" fmla="*/ 50 h 50"/>
                <a:gd name="T30" fmla="*/ 28 w 49"/>
                <a:gd name="T31" fmla="*/ 50 h 50"/>
                <a:gd name="T32" fmla="*/ 28 w 49"/>
                <a:gd name="T33" fmla="*/ 31 h 50"/>
                <a:gd name="T34" fmla="*/ 28 w 49"/>
                <a:gd name="T35" fmla="*/ 29 h 50"/>
                <a:gd name="T36" fmla="*/ 34 w 49"/>
                <a:gd name="T37" fmla="*/ 25 h 50"/>
                <a:gd name="T38" fmla="*/ 39 w 49"/>
                <a:gd name="T39" fmla="*/ 32 h 50"/>
                <a:gd name="T40" fmla="*/ 39 w 49"/>
                <a:gd name="T41" fmla="*/ 50 h 50"/>
                <a:gd name="T42" fmla="*/ 49 w 49"/>
                <a:gd name="T43" fmla="*/ 50 h 50"/>
                <a:gd name="T44" fmla="*/ 49 w 49"/>
                <a:gd name="T45" fmla="*/ 31 h 50"/>
                <a:gd name="T46" fmla="*/ 38 w 49"/>
                <a:gd name="T47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50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2" y="10"/>
                    <a:pt x="5" y="10"/>
                  </a:cubicBezTo>
                  <a:cubicBezTo>
                    <a:pt x="9" y="10"/>
                    <a:pt x="12" y="9"/>
                    <a:pt x="12" y="5"/>
                  </a:cubicBezTo>
                  <a:cubicBezTo>
                    <a:pt x="12" y="2"/>
                    <a:pt x="9" y="0"/>
                    <a:pt x="5" y="0"/>
                  </a:cubicBezTo>
                  <a:close/>
                  <a:moveTo>
                    <a:pt x="0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15"/>
                  </a:cubicBezTo>
                  <a:cubicBezTo>
                    <a:pt x="12" y="15"/>
                    <a:pt x="12" y="15"/>
                    <a:pt x="0" y="15"/>
                  </a:cubicBezTo>
                  <a:cubicBezTo>
                    <a:pt x="0" y="15"/>
                    <a:pt x="0" y="15"/>
                    <a:pt x="0" y="50"/>
                  </a:cubicBezTo>
                  <a:close/>
                  <a:moveTo>
                    <a:pt x="38" y="16"/>
                  </a:moveTo>
                  <a:cubicBezTo>
                    <a:pt x="32" y="16"/>
                    <a:pt x="28" y="19"/>
                    <a:pt x="27" y="21"/>
                  </a:cubicBezTo>
                  <a:cubicBezTo>
                    <a:pt x="27" y="21"/>
                    <a:pt x="27" y="21"/>
                    <a:pt x="26" y="17"/>
                  </a:cubicBezTo>
                  <a:cubicBezTo>
                    <a:pt x="26" y="17"/>
                    <a:pt x="26" y="17"/>
                    <a:pt x="18" y="17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28" y="50"/>
                  </a:cubicBezTo>
                  <a:cubicBezTo>
                    <a:pt x="28" y="50"/>
                    <a:pt x="28" y="50"/>
                    <a:pt x="28" y="31"/>
                  </a:cubicBezTo>
                  <a:cubicBezTo>
                    <a:pt x="28" y="30"/>
                    <a:pt x="28" y="29"/>
                    <a:pt x="28" y="29"/>
                  </a:cubicBezTo>
                  <a:cubicBezTo>
                    <a:pt x="29" y="27"/>
                    <a:pt x="31" y="25"/>
                    <a:pt x="34" y="25"/>
                  </a:cubicBezTo>
                  <a:cubicBezTo>
                    <a:pt x="38" y="25"/>
                    <a:pt x="39" y="28"/>
                    <a:pt x="39" y="32"/>
                  </a:cubicBezTo>
                  <a:cubicBezTo>
                    <a:pt x="39" y="32"/>
                    <a:pt x="39" y="32"/>
                    <a:pt x="39" y="50"/>
                  </a:cubicBezTo>
                  <a:cubicBezTo>
                    <a:pt x="39" y="50"/>
                    <a:pt x="39" y="50"/>
                    <a:pt x="49" y="50"/>
                  </a:cubicBezTo>
                  <a:cubicBezTo>
                    <a:pt x="49" y="50"/>
                    <a:pt x="49" y="50"/>
                    <a:pt x="49" y="31"/>
                  </a:cubicBezTo>
                  <a:cubicBezTo>
                    <a:pt x="49" y="21"/>
                    <a:pt x="45" y="16"/>
                    <a:pt x="38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B963970-698A-B4C1-A5D9-C9AE6E04A196}"/>
              </a:ext>
            </a:extLst>
          </p:cNvPr>
          <p:cNvSpPr txBox="1"/>
          <p:nvPr/>
        </p:nvSpPr>
        <p:spPr>
          <a:xfrm>
            <a:off x="508903" y="340700"/>
            <a:ext cx="275408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latin typeface="Montserrat" panose="00000500000000000000" pitchFamily="2" charset="0"/>
              </a:rPr>
              <a:t>Eure Persona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BD0D62-E785-6623-3C32-D7DB7C881C1A}"/>
              </a:ext>
            </a:extLst>
          </p:cNvPr>
          <p:cNvSpPr txBox="1"/>
          <p:nvPr/>
        </p:nvSpPr>
        <p:spPr>
          <a:xfrm>
            <a:off x="508904" y="4653517"/>
            <a:ext cx="313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 Light" panose="00000400000000000000" pitchFamily="50" charset="0"/>
              </a:rPr>
              <a:t>Alter: </a:t>
            </a:r>
            <a:br>
              <a:rPr lang="en-US" sz="1200" b="1" dirty="0">
                <a:solidFill>
                  <a:schemeClr val="bg1"/>
                </a:solidFill>
                <a:latin typeface="Montserrat Light" panose="00000400000000000000" pitchFamily="50" charset="0"/>
              </a:rPr>
            </a:br>
            <a:r>
              <a:rPr lang="de-DE" sz="1200" b="1" dirty="0">
                <a:solidFill>
                  <a:schemeClr val="bg1"/>
                </a:solidFill>
                <a:latin typeface="Montserrat Light" panose="00000400000000000000" pitchFamily="50" charset="0"/>
              </a:rPr>
              <a:t>Beruf</a:t>
            </a:r>
            <a:r>
              <a:rPr lang="en-US" sz="1200" b="1" dirty="0">
                <a:solidFill>
                  <a:schemeClr val="bg1"/>
                </a:solidFill>
                <a:latin typeface="Montserrat Light" panose="00000400000000000000" pitchFamily="50" charset="0"/>
              </a:rPr>
              <a:t>: </a:t>
            </a:r>
            <a:br>
              <a:rPr lang="en-US" sz="1200" b="1" dirty="0">
                <a:solidFill>
                  <a:schemeClr val="bg1"/>
                </a:solidFill>
                <a:latin typeface="Montserrat Light" panose="00000400000000000000" pitchFamily="50" charset="0"/>
              </a:rPr>
            </a:br>
            <a:r>
              <a:rPr lang="en-US" sz="1200" b="1" dirty="0">
                <a:solidFill>
                  <a:schemeClr val="bg1"/>
                </a:solidFill>
                <a:latin typeface="Montserrat Light" panose="00000400000000000000" pitchFamily="50" charset="0"/>
              </a:rPr>
              <a:t>Familienstand:</a:t>
            </a:r>
            <a:endParaRPr lang="en-US" sz="1200" dirty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Montserrat Light" panose="00000400000000000000" pitchFamily="50" charset="0"/>
              </a:rPr>
              <a:t>Ausbildung:</a:t>
            </a:r>
            <a:endParaRPr lang="en-US" sz="1200" dirty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Montserrat Light" panose="00000400000000000000" pitchFamily="50" charset="0"/>
              </a:rPr>
              <a:t>Wohnort:</a:t>
            </a:r>
            <a:endParaRPr lang="en-US" sz="12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54D17B2E-2E44-31C0-A877-016AFA99C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71" y="5769435"/>
            <a:ext cx="1285907" cy="335032"/>
          </a:xfrm>
          <a:prstGeom prst="rect">
            <a:avLst/>
          </a:prstGeom>
          <a:solidFill>
            <a:srgbClr val="FC837F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accent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96792ABE-2E9D-388C-92B2-DA3C14EC6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918" y="5769435"/>
            <a:ext cx="1285907" cy="335032"/>
          </a:xfrm>
          <a:prstGeom prst="rect">
            <a:avLst/>
          </a:prstGeom>
          <a:solidFill>
            <a:srgbClr val="FC837F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accent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63897594-A319-407B-967F-94D80B126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71" y="6175916"/>
            <a:ext cx="1285907" cy="335032"/>
          </a:xfrm>
          <a:prstGeom prst="rect">
            <a:avLst/>
          </a:prstGeom>
          <a:solidFill>
            <a:srgbClr val="FC837F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accent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69F5619B-F4F1-D8B2-A4BD-56EF08FE0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918" y="6175916"/>
            <a:ext cx="1285907" cy="335032"/>
          </a:xfrm>
          <a:prstGeom prst="rect">
            <a:avLst/>
          </a:prstGeom>
          <a:solidFill>
            <a:srgbClr val="FC837F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100" b="1" dirty="0">
              <a:solidFill>
                <a:schemeClr val="accent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B7F6A4-09FE-6430-4DFB-75FDD994128D}"/>
              </a:ext>
            </a:extLst>
          </p:cNvPr>
          <p:cNvSpPr txBox="1"/>
          <p:nvPr/>
        </p:nvSpPr>
        <p:spPr>
          <a:xfrm>
            <a:off x="4187191" y="402255"/>
            <a:ext cx="2335896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Montserrat" panose="00000500000000000000" pitchFamily="2" charset="0"/>
                <a:cs typeface="Sora" pitchFamily="2" charset="0"/>
              </a:rPr>
              <a:t>Ziele &amp; Wünsche</a:t>
            </a:r>
            <a:endParaRPr kumimoji="0" lang="en-GB" sz="105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Montserrat" panose="00000500000000000000" pitchFamily="2" charset="0"/>
              <a:cs typeface="Sora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D5DFA0C-337D-BBAD-856C-96EB3E403135}"/>
              </a:ext>
            </a:extLst>
          </p:cNvPr>
          <p:cNvSpPr txBox="1"/>
          <p:nvPr/>
        </p:nvSpPr>
        <p:spPr>
          <a:xfrm>
            <a:off x="8021684" y="402255"/>
            <a:ext cx="202331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161616"/>
                </a:solidFill>
                <a:latin typeface="Montserrat" panose="00000500000000000000" pitchFamily="2" charset="0"/>
              </a:rPr>
              <a:t>Persönlichkeit</a:t>
            </a:r>
            <a:endParaRPr lang="en-GB" sz="2000" dirty="0">
              <a:solidFill>
                <a:srgbClr val="161616"/>
              </a:solidFill>
              <a:latin typeface="Montserrat" panose="00000500000000000000" pitchFamily="2" charset="0"/>
            </a:endParaRPr>
          </a:p>
        </p:txBody>
      </p:sp>
      <p:sp>
        <p:nvSpPr>
          <p:cNvPr id="56" name="Rounded Rectangle 34">
            <a:extLst>
              <a:ext uri="{FF2B5EF4-FFF2-40B4-BE49-F238E27FC236}">
                <a16:creationId xmlns:a16="http://schemas.microsoft.com/office/drawing/2014/main" id="{6C8378C4-95EA-5693-3FB2-2BBE82EE0763}"/>
              </a:ext>
            </a:extLst>
          </p:cNvPr>
          <p:cNvSpPr/>
          <p:nvPr/>
        </p:nvSpPr>
        <p:spPr>
          <a:xfrm>
            <a:off x="8115301" y="1266375"/>
            <a:ext cx="3474720" cy="9467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BA366CE-7092-0F4A-3222-51F9DA442B75}"/>
              </a:ext>
            </a:extLst>
          </p:cNvPr>
          <p:cNvSpPr txBox="1"/>
          <p:nvPr/>
        </p:nvSpPr>
        <p:spPr>
          <a:xfrm flipH="1">
            <a:off x="8115725" y="989376"/>
            <a:ext cx="1025281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200" b="1" dirty="0" err="1">
                <a:latin typeface="Montserrat Light" panose="00000400000000000000" pitchFamily="50" charset="0"/>
              </a:rPr>
              <a:t>Extrovertiert</a:t>
            </a:r>
            <a:endParaRPr lang="en-US" sz="1200" b="1" dirty="0">
              <a:latin typeface="Montserrat Light" panose="00000400000000000000" pitchFamily="50" charset="0"/>
            </a:endParaRPr>
          </a:p>
        </p:txBody>
      </p:sp>
      <p:sp>
        <p:nvSpPr>
          <p:cNvPr id="61" name="Rounded Rectangle 34">
            <a:extLst>
              <a:ext uri="{FF2B5EF4-FFF2-40B4-BE49-F238E27FC236}">
                <a16:creationId xmlns:a16="http://schemas.microsoft.com/office/drawing/2014/main" id="{898ACC01-69DF-1139-87E9-99B2FF0E4A0C}"/>
              </a:ext>
            </a:extLst>
          </p:cNvPr>
          <p:cNvSpPr/>
          <p:nvPr/>
        </p:nvSpPr>
        <p:spPr>
          <a:xfrm>
            <a:off x="8115301" y="1876721"/>
            <a:ext cx="3474720" cy="9467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F53471F-7014-9191-50E9-F06B451979F5}"/>
              </a:ext>
            </a:extLst>
          </p:cNvPr>
          <p:cNvSpPr txBox="1"/>
          <p:nvPr/>
        </p:nvSpPr>
        <p:spPr>
          <a:xfrm flipH="1">
            <a:off x="8115725" y="1599722"/>
            <a:ext cx="866584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200" b="1" dirty="0" err="1">
                <a:latin typeface="Montserrat Light" panose="00000400000000000000" pitchFamily="50" charset="0"/>
              </a:rPr>
              <a:t>Analytisch</a:t>
            </a:r>
            <a:endParaRPr lang="en-US" sz="1200" b="1" dirty="0">
              <a:latin typeface="Montserrat Light" panose="00000400000000000000" pitchFamily="50" charset="0"/>
            </a:endParaRPr>
          </a:p>
        </p:txBody>
      </p:sp>
      <p:sp>
        <p:nvSpPr>
          <p:cNvPr id="66" name="Rounded Rectangle 34">
            <a:extLst>
              <a:ext uri="{FF2B5EF4-FFF2-40B4-BE49-F238E27FC236}">
                <a16:creationId xmlns:a16="http://schemas.microsoft.com/office/drawing/2014/main" id="{3677EC44-D996-C8D0-034F-70697037475E}"/>
              </a:ext>
            </a:extLst>
          </p:cNvPr>
          <p:cNvSpPr/>
          <p:nvPr/>
        </p:nvSpPr>
        <p:spPr>
          <a:xfrm>
            <a:off x="8115301" y="2487067"/>
            <a:ext cx="3474720" cy="9467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235466C-E995-7C40-22C2-521A401E8DC6}"/>
              </a:ext>
            </a:extLst>
          </p:cNvPr>
          <p:cNvSpPr txBox="1"/>
          <p:nvPr/>
        </p:nvSpPr>
        <p:spPr>
          <a:xfrm flipH="1">
            <a:off x="8115725" y="2210068"/>
            <a:ext cx="712696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200" b="1" dirty="0">
                <a:latin typeface="Montserrat Light" panose="00000400000000000000" pitchFamily="50" charset="0"/>
              </a:rPr>
              <a:t>Rational</a:t>
            </a:r>
          </a:p>
        </p:txBody>
      </p:sp>
      <p:sp>
        <p:nvSpPr>
          <p:cNvPr id="71" name="Rounded Rectangle 34">
            <a:extLst>
              <a:ext uri="{FF2B5EF4-FFF2-40B4-BE49-F238E27FC236}">
                <a16:creationId xmlns:a16="http://schemas.microsoft.com/office/drawing/2014/main" id="{45A48A95-9BED-2E7E-B36F-ED4E761E0B45}"/>
              </a:ext>
            </a:extLst>
          </p:cNvPr>
          <p:cNvSpPr/>
          <p:nvPr/>
        </p:nvSpPr>
        <p:spPr>
          <a:xfrm>
            <a:off x="8115301" y="3097414"/>
            <a:ext cx="3474720" cy="9467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39048BF-7FE3-A877-2B38-2127EF2A2CE9}"/>
              </a:ext>
            </a:extLst>
          </p:cNvPr>
          <p:cNvSpPr txBox="1"/>
          <p:nvPr/>
        </p:nvSpPr>
        <p:spPr>
          <a:xfrm flipH="1">
            <a:off x="8115725" y="2820415"/>
            <a:ext cx="796052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200" b="1" dirty="0" err="1">
                <a:latin typeface="Montserrat Light" panose="00000400000000000000" pitchFamily="50" charset="0"/>
              </a:rPr>
              <a:t>Urteilend</a:t>
            </a:r>
            <a:endParaRPr lang="en-US" sz="1200" b="1" dirty="0">
              <a:latin typeface="Montserrat Light" panose="00000400000000000000" pitchFamily="50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39B182D-649C-27CA-5ABA-ECE559A834ED}"/>
              </a:ext>
            </a:extLst>
          </p:cNvPr>
          <p:cNvSpPr/>
          <p:nvPr/>
        </p:nvSpPr>
        <p:spPr>
          <a:xfrm>
            <a:off x="8623879" y="1233309"/>
            <a:ext cx="152400" cy="1524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2921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EDF2A5A-21FA-3B8C-A6C9-9140D10A9DE9}"/>
              </a:ext>
            </a:extLst>
          </p:cNvPr>
          <p:cNvSpPr txBox="1"/>
          <p:nvPr/>
        </p:nvSpPr>
        <p:spPr>
          <a:xfrm flipH="1">
            <a:off x="10690736" y="989376"/>
            <a:ext cx="899285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en-US" sz="1200" b="1" dirty="0" err="1">
                <a:latin typeface="Montserrat Light" panose="00000400000000000000" pitchFamily="50" charset="0"/>
              </a:rPr>
              <a:t>Introvertiert</a:t>
            </a:r>
            <a:endParaRPr lang="en-US" sz="1200" b="1" dirty="0">
              <a:latin typeface="Montserrat Light" panose="00000400000000000000" pitchFamily="50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9FA1482-6EF5-E240-7AF9-8C1D0B8F9A53}"/>
              </a:ext>
            </a:extLst>
          </p:cNvPr>
          <p:cNvSpPr txBox="1"/>
          <p:nvPr/>
        </p:nvSpPr>
        <p:spPr>
          <a:xfrm flipH="1">
            <a:off x="10812564" y="1599722"/>
            <a:ext cx="777457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en-US" sz="1200" b="1" dirty="0">
                <a:latin typeface="Montserrat Light" panose="00000400000000000000" pitchFamily="50" charset="0"/>
              </a:rPr>
              <a:t>Emotional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0CF0839-2476-24DF-BCB5-4F814693883C}"/>
              </a:ext>
            </a:extLst>
          </p:cNvPr>
          <p:cNvSpPr txBox="1"/>
          <p:nvPr/>
        </p:nvSpPr>
        <p:spPr>
          <a:xfrm flipH="1">
            <a:off x="11061030" y="2210068"/>
            <a:ext cx="528991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en-US" sz="1200" b="1" dirty="0" err="1">
                <a:latin typeface="Montserrat Light" panose="00000400000000000000" pitchFamily="50" charset="0"/>
              </a:rPr>
              <a:t>Intuitiv</a:t>
            </a:r>
            <a:endParaRPr lang="en-US" sz="1200" b="1" dirty="0">
              <a:latin typeface="Montserrat Light" panose="00000400000000000000" pitchFamily="50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63941EE-7C64-13ED-BDDE-D82856E309EA}"/>
              </a:ext>
            </a:extLst>
          </p:cNvPr>
          <p:cNvSpPr txBox="1"/>
          <p:nvPr/>
        </p:nvSpPr>
        <p:spPr>
          <a:xfrm flipH="1">
            <a:off x="10564098" y="2820415"/>
            <a:ext cx="1025923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en-US" sz="1200" b="1" dirty="0" err="1">
                <a:latin typeface="Montserrat Light" panose="00000400000000000000" pitchFamily="50" charset="0"/>
              </a:rPr>
              <a:t>Beobachtend</a:t>
            </a:r>
            <a:endParaRPr lang="en-US" sz="1200" b="1" dirty="0">
              <a:latin typeface="Montserrat Light" panose="00000400000000000000" pitchFamily="50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BC69D34-FFDB-ADF9-8C50-ADCB4FA766AB}"/>
              </a:ext>
            </a:extLst>
          </p:cNvPr>
          <p:cNvSpPr/>
          <p:nvPr/>
        </p:nvSpPr>
        <p:spPr>
          <a:xfrm>
            <a:off x="10935063" y="1847861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2921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39F9E6F-FC89-93B1-5F3D-0A0732CE05F2}"/>
              </a:ext>
            </a:extLst>
          </p:cNvPr>
          <p:cNvSpPr/>
          <p:nvPr/>
        </p:nvSpPr>
        <p:spPr>
          <a:xfrm>
            <a:off x="9344118" y="2458206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2921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E7A2741-90F4-F692-0CDB-2CFE06C91326}"/>
              </a:ext>
            </a:extLst>
          </p:cNvPr>
          <p:cNvSpPr/>
          <p:nvPr/>
        </p:nvSpPr>
        <p:spPr>
          <a:xfrm>
            <a:off x="9833512" y="3068553"/>
            <a:ext cx="152400" cy="1524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2921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D9F44DF-A3F5-9A7D-CE46-D47BE404962B}"/>
              </a:ext>
            </a:extLst>
          </p:cNvPr>
          <p:cNvSpPr txBox="1"/>
          <p:nvPr/>
        </p:nvSpPr>
        <p:spPr>
          <a:xfrm>
            <a:off x="4187190" y="3754659"/>
            <a:ext cx="286939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161616"/>
                </a:solidFill>
                <a:latin typeface="Montserrat" panose="00000500000000000000" pitchFamily="2" charset="0"/>
              </a:rPr>
              <a:t>Herausforderungen</a:t>
            </a:r>
            <a:endParaRPr lang="en-GB" sz="2000" dirty="0">
              <a:solidFill>
                <a:srgbClr val="161616"/>
              </a:solidFill>
              <a:latin typeface="Montserrat" panose="000005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AF5E359-6516-0792-582A-31C6A1F0E841}"/>
              </a:ext>
            </a:extLst>
          </p:cNvPr>
          <p:cNvSpPr txBox="1"/>
          <p:nvPr/>
        </p:nvSpPr>
        <p:spPr>
          <a:xfrm>
            <a:off x="8021684" y="3754659"/>
            <a:ext cx="199125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161616"/>
                </a:solidFill>
                <a:latin typeface="Montserrat" panose="00000500000000000000" pitchFamily="2" charset="0"/>
              </a:rPr>
              <a:t>Ideale Lösung</a:t>
            </a:r>
            <a:endParaRPr lang="en-GB" sz="2000" dirty="0">
              <a:solidFill>
                <a:srgbClr val="161616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Freeform: Shape 111">
            <a:extLst>
              <a:ext uri="{FF2B5EF4-FFF2-40B4-BE49-F238E27FC236}">
                <a16:creationId xmlns:a16="http://schemas.microsoft.com/office/drawing/2014/main" id="{A1B6E939-7840-46C6-DEA5-E8642B007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1982" y="5368190"/>
            <a:ext cx="3098515" cy="471281"/>
          </a:xfrm>
          <a:custGeom>
            <a:avLst/>
            <a:gdLst>
              <a:gd name="connsiteX0" fmla="*/ 27631 w 3565326"/>
              <a:gd name="connsiteY0" fmla="*/ 0 h 663376"/>
              <a:gd name="connsiteX1" fmla="*/ 3233638 w 3565326"/>
              <a:gd name="connsiteY1" fmla="*/ 0 h 663376"/>
              <a:gd name="connsiteX2" fmla="*/ 3565326 w 3565326"/>
              <a:gd name="connsiteY2" fmla="*/ 331688 h 663376"/>
              <a:gd name="connsiteX3" fmla="*/ 3233638 w 3565326"/>
              <a:gd name="connsiteY3" fmla="*/ 663376 h 663376"/>
              <a:gd name="connsiteX4" fmla="*/ 27631 w 3565326"/>
              <a:gd name="connsiteY4" fmla="*/ 663376 h 663376"/>
              <a:gd name="connsiteX5" fmla="*/ 0 w 3565326"/>
              <a:gd name="connsiteY5" fmla="*/ 660591 h 663376"/>
              <a:gd name="connsiteX6" fmla="*/ 0 w 3565326"/>
              <a:gd name="connsiteY6" fmla="*/ 2786 h 66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5326" h="663376">
                <a:moveTo>
                  <a:pt x="27631" y="0"/>
                </a:moveTo>
                <a:lnTo>
                  <a:pt x="3233638" y="0"/>
                </a:lnTo>
                <a:cubicBezTo>
                  <a:pt x="3416824" y="0"/>
                  <a:pt x="3565326" y="148502"/>
                  <a:pt x="3565326" y="331688"/>
                </a:cubicBezTo>
                <a:cubicBezTo>
                  <a:pt x="3565326" y="514874"/>
                  <a:pt x="3416824" y="663376"/>
                  <a:pt x="3233638" y="663376"/>
                </a:cubicBezTo>
                <a:lnTo>
                  <a:pt x="27631" y="663376"/>
                </a:lnTo>
                <a:lnTo>
                  <a:pt x="0" y="660591"/>
                </a:lnTo>
                <a:lnTo>
                  <a:pt x="0" y="2786"/>
                </a:lnTo>
                <a:close/>
              </a:path>
            </a:pathLst>
          </a:custGeom>
          <a:solidFill>
            <a:srgbClr val="76AFF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2">
            <a:extLst>
              <a:ext uri="{FF2B5EF4-FFF2-40B4-BE49-F238E27FC236}">
                <a16:creationId xmlns:a16="http://schemas.microsoft.com/office/drawing/2014/main" id="{CA7A3C03-D849-A8CC-45A1-0EC2CE0FA801}"/>
              </a:ext>
            </a:extLst>
          </p:cNvPr>
          <p:cNvSpPr txBox="1"/>
          <p:nvPr/>
        </p:nvSpPr>
        <p:spPr>
          <a:xfrm>
            <a:off x="8021684" y="5397390"/>
            <a:ext cx="2563522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161616"/>
                </a:solidFill>
                <a:latin typeface="Montserrat" panose="00000500000000000000" pitchFamily="2" charset="0"/>
              </a:rPr>
              <a:t>Häufige Einwände</a:t>
            </a:r>
            <a:endParaRPr lang="en-GB" sz="2000" dirty="0">
              <a:solidFill>
                <a:srgbClr val="161616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92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16;p4">
            <a:extLst>
              <a:ext uri="{FF2B5EF4-FFF2-40B4-BE49-F238E27FC236}">
                <a16:creationId xmlns:a16="http://schemas.microsoft.com/office/drawing/2014/main" id="{80C7265B-5C8D-2E30-FA8B-383892B10781}"/>
              </a:ext>
            </a:extLst>
          </p:cNvPr>
          <p:cNvSpPr txBox="1"/>
          <p:nvPr/>
        </p:nvSpPr>
        <p:spPr>
          <a:xfrm>
            <a:off x="2453489" y="1320303"/>
            <a:ext cx="8057584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sym typeface="Arial"/>
              </a:rPr>
              <a:t>Die nachfolgenden Folien können zum Brainstorming genutzt werden.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br>
              <a:rPr lang="en-US" sz="3200" dirty="0">
                <a:solidFill>
                  <a:schemeClr val="accent1"/>
                </a:solidFill>
                <a:latin typeface="Montserrat" panose="00000500000000000000" pitchFamily="2" charset="0"/>
              </a:rPr>
            </a:br>
            <a:r>
              <a:rPr lang="en-US" sz="3200" b="0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sym typeface="Arial"/>
              </a:rPr>
              <a:t>Anschließend sollten die wichtigsten Punkte in die obere Vorlage gesetzt warden.</a:t>
            </a:r>
            <a:endParaRPr sz="3200" b="0" i="0" u="none" strike="noStrike" cap="none" dirty="0">
              <a:solidFill>
                <a:schemeClr val="accent1"/>
              </a:solidFill>
              <a:latin typeface="Montserrat" panose="000005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920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>
            <a:alpha val="46666"/>
          </a:srgbClr>
        </a:solidFill>
        <a:effectLst/>
      </p:bgPr>
    </p:bg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"/>
          <p:cNvSpPr/>
          <p:nvPr/>
        </p:nvSpPr>
        <p:spPr>
          <a:xfrm>
            <a:off x="7614058" y="1"/>
            <a:ext cx="4577942" cy="4585369"/>
          </a:xfrm>
          <a:custGeom>
            <a:avLst/>
            <a:gdLst/>
            <a:ahLst/>
            <a:cxnLst/>
            <a:rect l="l" t="t" r="r" b="b"/>
            <a:pathLst>
              <a:path w="3082" h="3087" extrusionOk="0">
                <a:moveTo>
                  <a:pt x="3082" y="0"/>
                </a:moveTo>
                <a:lnTo>
                  <a:pt x="0" y="0"/>
                </a:lnTo>
                <a:lnTo>
                  <a:pt x="3082" y="3087"/>
                </a:lnTo>
                <a:lnTo>
                  <a:pt x="30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4"/>
          <p:cNvSpPr txBox="1"/>
          <p:nvPr/>
        </p:nvSpPr>
        <p:spPr>
          <a:xfrm>
            <a:off x="596781" y="460223"/>
            <a:ext cx="618271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>
                <a:solidFill>
                  <a:schemeClr val="accent1"/>
                </a:solidFill>
                <a:latin typeface="Montserrat" panose="00000500000000000000" pitchFamily="2" charset="0"/>
                <a:sym typeface="Arial"/>
              </a:rPr>
              <a:t>Demographische</a:t>
            </a:r>
            <a:r>
              <a:rPr lang="en-US" sz="3200" b="0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accent1"/>
                </a:solidFill>
                <a:latin typeface="Montserrat" panose="00000500000000000000" pitchFamily="2" charset="0"/>
                <a:sym typeface="Arial"/>
              </a:rPr>
              <a:t>Daten</a:t>
            </a:r>
            <a:r>
              <a:rPr lang="en-US" sz="3200" b="0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sym typeface="Arial"/>
              </a:rPr>
              <a:t> &amp;</a:t>
            </a:r>
            <a:br>
              <a:rPr lang="en-US" sz="3200" b="0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sym typeface="Arial"/>
              </a:rPr>
            </a:br>
            <a:r>
              <a:rPr lang="en-US" sz="3200" b="0" i="0" u="none" strike="noStrike" cap="none" dirty="0" err="1">
                <a:solidFill>
                  <a:schemeClr val="accent1"/>
                </a:solidFill>
                <a:latin typeface="Montserrat" panose="00000500000000000000" pitchFamily="2" charset="0"/>
                <a:sym typeface="Arial"/>
              </a:rPr>
              <a:t>Hintergrund</a:t>
            </a:r>
            <a:r>
              <a:rPr lang="en-US" sz="3200" b="0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accent1"/>
                </a:solidFill>
                <a:latin typeface="Montserrat" panose="00000500000000000000" pitchFamily="2" charset="0"/>
                <a:sym typeface="Arial"/>
              </a:rPr>
              <a:t>zur</a:t>
            </a:r>
            <a:r>
              <a:rPr lang="en-US" sz="3200" b="0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sym typeface="Arial"/>
              </a:rPr>
              <a:t> Person</a:t>
            </a:r>
            <a:endParaRPr sz="3200" b="0" i="0" u="none" strike="noStrike" cap="none" dirty="0">
              <a:solidFill>
                <a:schemeClr val="accent1"/>
              </a:solidFill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817" name="Google Shape;817;p4"/>
          <p:cNvSpPr txBox="1"/>
          <p:nvPr/>
        </p:nvSpPr>
        <p:spPr>
          <a:xfrm>
            <a:off x="683491" y="1805113"/>
            <a:ext cx="7712364" cy="477117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>
              <a:lnSpc>
                <a:spcPct val="90000"/>
              </a:lnSpc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de-DE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Wie alt ist die Persona?</a:t>
            </a:r>
          </a:p>
          <a:p>
            <a:pPr marL="171450" lvl="0" indent="-171450">
              <a:lnSpc>
                <a:spcPct val="90000"/>
              </a:lnSpc>
              <a:buClr>
                <a:schemeClr val="accent5"/>
              </a:buClr>
              <a:buSzPts val="1200"/>
              <a:buFont typeface="Noto Sans Symbols"/>
              <a:buChar char="▪"/>
            </a:pPr>
            <a:endParaRPr lang="de-DE" sz="120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71450" lvl="0" indent="-171450">
              <a:lnSpc>
                <a:spcPct val="90000"/>
              </a:lnSpc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de-DE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Welche Ausbildung hat die Persona?</a:t>
            </a:r>
          </a:p>
          <a:p>
            <a:pPr marL="171450" lvl="0" indent="-171450">
              <a:lnSpc>
                <a:spcPct val="90000"/>
              </a:lnSpc>
              <a:spcBef>
                <a:spcPts val="1600"/>
              </a:spcBef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de-DE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Wohnort/Beziehungsstatus/Gehalt, etc.?</a:t>
            </a:r>
          </a:p>
          <a:p>
            <a:pPr marL="171450" lvl="0" indent="-171450">
              <a:lnSpc>
                <a:spcPct val="90000"/>
              </a:lnSpc>
              <a:spcBef>
                <a:spcPts val="1600"/>
              </a:spcBef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de-DE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Wie ist die Persönlichkeit der Persona?</a:t>
            </a:r>
          </a:p>
          <a:p>
            <a:pPr marL="171450" lvl="0" indent="-171450">
              <a:lnSpc>
                <a:spcPct val="90000"/>
              </a:lnSpc>
              <a:spcBef>
                <a:spcPts val="1600"/>
              </a:spcBef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de-DE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Wie lauten vier Persönlichkeitsmerkmale bzw. Werte der Persona?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2981846f338_0_102"/>
          <p:cNvSpPr/>
          <p:nvPr/>
        </p:nvSpPr>
        <p:spPr>
          <a:xfrm>
            <a:off x="7614058" y="1"/>
            <a:ext cx="4577941" cy="4585368"/>
          </a:xfrm>
          <a:custGeom>
            <a:avLst/>
            <a:gdLst/>
            <a:ahLst/>
            <a:cxnLst/>
            <a:rect l="l" t="t" r="r" b="b"/>
            <a:pathLst>
              <a:path w="3082" h="3087" extrusionOk="0">
                <a:moveTo>
                  <a:pt x="3082" y="0"/>
                </a:moveTo>
                <a:lnTo>
                  <a:pt x="0" y="0"/>
                </a:lnTo>
                <a:lnTo>
                  <a:pt x="3082" y="3087"/>
                </a:lnTo>
                <a:lnTo>
                  <a:pt x="30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g2981846f338_0_102"/>
          <p:cNvSpPr txBox="1"/>
          <p:nvPr/>
        </p:nvSpPr>
        <p:spPr>
          <a:xfrm>
            <a:off x="596781" y="765023"/>
            <a:ext cx="6182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sym typeface="Arial"/>
              </a:rPr>
              <a:t>Ziele und Wünsche</a:t>
            </a:r>
            <a:endParaRPr sz="3200" b="0" i="0" u="none" strike="noStrike" cap="none" dirty="0">
              <a:solidFill>
                <a:schemeClr val="accent1"/>
              </a:solidFill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907" name="Google Shape;907;g2981846f338_0_102"/>
          <p:cNvSpPr txBox="1"/>
          <p:nvPr/>
        </p:nvSpPr>
        <p:spPr>
          <a:xfrm>
            <a:off x="683503" y="1805125"/>
            <a:ext cx="10407300" cy="47712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Wie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ist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die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Lebenssituation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der Persona?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endParaRPr lang="en-US" sz="120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Was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möchte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die Persona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mit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dem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Kauf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erreichen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  <a:endParaRPr sz="120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Welche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Probleme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möchte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die Persona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lösen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  <a:endParaRPr sz="120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Welchen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Nutzen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will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sie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erzielen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Welche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Gefühle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begleiten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die Persona?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Welche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Ängste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begleiten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sie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womöglich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Was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könnte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große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Begeisterung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auslösen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  <a:b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br>
              <a:rPr lang="en-US" sz="1200" dirty="0">
                <a:solidFill>
                  <a:srgbClr val="5A5A5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sz="1200" b="0" i="0" u="none" strike="noStrike" cap="none" dirty="0">
              <a:solidFill>
                <a:srgbClr val="5A5A5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5A5A5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2981846f338_0_108"/>
          <p:cNvSpPr/>
          <p:nvPr/>
        </p:nvSpPr>
        <p:spPr>
          <a:xfrm>
            <a:off x="7614058" y="1"/>
            <a:ext cx="4577941" cy="4585368"/>
          </a:xfrm>
          <a:custGeom>
            <a:avLst/>
            <a:gdLst/>
            <a:ahLst/>
            <a:cxnLst/>
            <a:rect l="l" t="t" r="r" b="b"/>
            <a:pathLst>
              <a:path w="3082" h="3087" extrusionOk="0">
                <a:moveTo>
                  <a:pt x="3082" y="0"/>
                </a:moveTo>
                <a:lnTo>
                  <a:pt x="0" y="0"/>
                </a:lnTo>
                <a:lnTo>
                  <a:pt x="3082" y="3087"/>
                </a:lnTo>
                <a:lnTo>
                  <a:pt x="30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g2981846f338_0_108"/>
          <p:cNvSpPr txBox="1"/>
          <p:nvPr/>
        </p:nvSpPr>
        <p:spPr>
          <a:xfrm>
            <a:off x="683491" y="757952"/>
            <a:ext cx="6182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sym typeface="Arial"/>
              </a:rPr>
              <a:t>Herausforderungen</a:t>
            </a:r>
            <a:endParaRPr sz="3200" b="0" i="0" u="none" strike="noStrike" cap="none" dirty="0">
              <a:solidFill>
                <a:schemeClr val="accent1"/>
              </a:solidFill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914" name="Google Shape;914;g2981846f338_0_108"/>
          <p:cNvSpPr txBox="1"/>
          <p:nvPr/>
        </p:nvSpPr>
        <p:spPr>
          <a:xfrm>
            <a:off x="683491" y="1805113"/>
            <a:ext cx="7712400" cy="47712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Was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sind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Herausforderungen der Persona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bei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der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Kaufentscheidung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-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bzw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Anbieter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-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oder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Produktauswahl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 </a:t>
            </a:r>
            <a:endParaRPr sz="120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Womit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hat die Persona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zu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kämpfen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	</a:t>
            </a:r>
            <a:endParaRPr dirty="0"/>
          </a:p>
          <a:p>
            <a:pPr marL="171450" marR="0" lvl="0" indent="-171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Was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fällt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der Persona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schwer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  <a:endParaRPr sz="120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Kann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die Persona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selbst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entscheiden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oder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gibt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es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andere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Entscheider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  <a:endParaRPr sz="120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A5A5A"/>
              </a:buClr>
              <a:buSzPts val="1200"/>
              <a:buFont typeface="Arial"/>
              <a:buNone/>
            </a:pPr>
            <a:br>
              <a:rPr lang="en-US" sz="1200" dirty="0">
                <a:solidFill>
                  <a:srgbClr val="5A5A5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sz="1200" b="0" i="0" u="none" strike="noStrike" cap="none" dirty="0">
              <a:solidFill>
                <a:srgbClr val="5A5A5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5A5A5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200"/>
              <a:buFont typeface="Arial"/>
              <a:buNone/>
            </a:pPr>
            <a:r>
              <a:rPr lang="en-US" sz="1200" dirty="0">
                <a:solidFill>
                  <a:srgbClr val="5A5A5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5A5A5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200"/>
              <a:buFont typeface="Arial"/>
              <a:buNone/>
            </a:pPr>
            <a:r>
              <a:rPr lang="en-US" sz="1200" dirty="0">
                <a:solidFill>
                  <a:srgbClr val="5A5A5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sz="1200" b="0" i="0" u="none" strike="noStrike" cap="none" dirty="0">
              <a:solidFill>
                <a:srgbClr val="5A5A5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2981846f338_0_114"/>
          <p:cNvSpPr/>
          <p:nvPr/>
        </p:nvSpPr>
        <p:spPr>
          <a:xfrm>
            <a:off x="7614058" y="1"/>
            <a:ext cx="4577941" cy="4585368"/>
          </a:xfrm>
          <a:custGeom>
            <a:avLst/>
            <a:gdLst/>
            <a:ahLst/>
            <a:cxnLst/>
            <a:rect l="l" t="t" r="r" b="b"/>
            <a:pathLst>
              <a:path w="3082" h="3087" extrusionOk="0">
                <a:moveTo>
                  <a:pt x="3082" y="0"/>
                </a:moveTo>
                <a:lnTo>
                  <a:pt x="0" y="0"/>
                </a:lnTo>
                <a:lnTo>
                  <a:pt x="3082" y="3087"/>
                </a:lnTo>
                <a:lnTo>
                  <a:pt x="30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g2981846f338_0_114"/>
          <p:cNvSpPr txBox="1"/>
          <p:nvPr/>
        </p:nvSpPr>
        <p:spPr>
          <a:xfrm>
            <a:off x="683491" y="757952"/>
            <a:ext cx="6182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sym typeface="Arial"/>
              </a:rPr>
              <a:t>Ideale Lösung</a:t>
            </a:r>
            <a:endParaRPr sz="3200" b="0" i="0" u="none" strike="noStrike" cap="none" dirty="0">
              <a:solidFill>
                <a:schemeClr val="accent1"/>
              </a:solidFill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921" name="Google Shape;921;g2981846f338_0_114"/>
          <p:cNvSpPr txBox="1"/>
          <p:nvPr/>
        </p:nvSpPr>
        <p:spPr>
          <a:xfrm>
            <a:off x="683491" y="1805113"/>
            <a:ext cx="7712400" cy="47712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Wie können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wir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der Persona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helfen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die Herausforderungen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zu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meistern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  <a:endParaRPr sz="120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Wie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helfen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wir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der Persona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bei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der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Zielerreichung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  <a:endParaRPr dirty="0"/>
          </a:p>
          <a:p>
            <a:pPr marL="171450" marR="0" lvl="0" indent="-952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None/>
            </a:pPr>
            <a:endParaRPr sz="120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A5A5A"/>
              </a:buClr>
              <a:buSzPts val="1200"/>
              <a:buFont typeface="Arial"/>
              <a:buNone/>
            </a:pPr>
            <a:br>
              <a:rPr lang="en-US" sz="1200" dirty="0">
                <a:solidFill>
                  <a:srgbClr val="5A5A5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sz="1200" b="0" i="0" u="none" strike="noStrike" cap="none" dirty="0">
              <a:solidFill>
                <a:srgbClr val="5A5A5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5A5A5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2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2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5A5A5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8"/>
          <p:cNvSpPr/>
          <p:nvPr/>
        </p:nvSpPr>
        <p:spPr>
          <a:xfrm>
            <a:off x="7614058" y="1"/>
            <a:ext cx="4577942" cy="4585369"/>
          </a:xfrm>
          <a:custGeom>
            <a:avLst/>
            <a:gdLst/>
            <a:ahLst/>
            <a:cxnLst/>
            <a:rect l="l" t="t" r="r" b="b"/>
            <a:pathLst>
              <a:path w="3082" h="3087" extrusionOk="0">
                <a:moveTo>
                  <a:pt x="3082" y="0"/>
                </a:moveTo>
                <a:lnTo>
                  <a:pt x="0" y="0"/>
                </a:lnTo>
                <a:lnTo>
                  <a:pt x="3082" y="3087"/>
                </a:lnTo>
                <a:lnTo>
                  <a:pt x="30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8"/>
          <p:cNvSpPr txBox="1"/>
          <p:nvPr/>
        </p:nvSpPr>
        <p:spPr>
          <a:xfrm>
            <a:off x="683491" y="757952"/>
            <a:ext cx="61827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sym typeface="Arial"/>
              </a:rPr>
              <a:t>Häufige Einwände</a:t>
            </a:r>
            <a:endParaRPr sz="3200" b="0" i="0" u="none" strike="noStrike" cap="none" dirty="0">
              <a:solidFill>
                <a:schemeClr val="accent1"/>
              </a:solidFill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845" name="Google Shape;845;p8"/>
          <p:cNvSpPr txBox="1"/>
          <p:nvPr/>
        </p:nvSpPr>
        <p:spPr>
          <a:xfrm>
            <a:off x="683491" y="1797488"/>
            <a:ext cx="7712400" cy="47712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Warum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würde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die Persona das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Produkt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nicht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kaufen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  <a:endParaRPr sz="120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Was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würde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sie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verunsichern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  <a:endParaRPr sz="120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Welche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Gegenargumente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könnten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aufkommen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 </a:t>
            </a:r>
            <a:b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b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dirty="0"/>
          </a:p>
          <a:p>
            <a:pPr marL="171450" marR="0" lvl="0" indent="-952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None/>
            </a:pPr>
            <a:endParaRPr sz="120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None/>
            </a:pPr>
            <a:endParaRPr sz="120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None/>
            </a:pPr>
            <a:endParaRPr sz="120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A5A5A"/>
              </a:buClr>
              <a:buSzPts val="1200"/>
              <a:buFont typeface="Arial"/>
              <a:buNone/>
            </a:pPr>
            <a:br>
              <a:rPr lang="en-US" sz="1200" dirty="0">
                <a:solidFill>
                  <a:srgbClr val="5A5A5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sz="1200" b="0" i="0" u="none" strike="noStrike" cap="none" dirty="0">
              <a:solidFill>
                <a:srgbClr val="5A5A5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5A5A5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200"/>
              <a:buFont typeface="Arial"/>
              <a:buNone/>
            </a:pPr>
            <a:r>
              <a:rPr lang="en-US" sz="1200" dirty="0">
                <a:solidFill>
                  <a:srgbClr val="5A5A5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5A5A5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200"/>
              <a:buFont typeface="Arial"/>
              <a:buNone/>
            </a:pPr>
            <a:r>
              <a:rPr lang="en-US" sz="1200" dirty="0">
                <a:solidFill>
                  <a:srgbClr val="5A5A5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sz="1200" b="0" i="0" u="none" strike="noStrike" cap="none" dirty="0">
              <a:solidFill>
                <a:srgbClr val="5A5A5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855">
      <a:dk1>
        <a:srgbClr val="242424"/>
      </a:dk1>
      <a:lt1>
        <a:srgbClr val="FFFFFF"/>
      </a:lt1>
      <a:dk2>
        <a:srgbClr val="FFFFFF"/>
      </a:dk2>
      <a:lt2>
        <a:srgbClr val="646464"/>
      </a:lt2>
      <a:accent1>
        <a:srgbClr val="293242"/>
      </a:accent1>
      <a:accent2>
        <a:srgbClr val="ED1C24"/>
      </a:accent2>
      <a:accent3>
        <a:srgbClr val="FC837F"/>
      </a:accent3>
      <a:accent4>
        <a:srgbClr val="FFE171"/>
      </a:accent4>
      <a:accent5>
        <a:srgbClr val="76AFF4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Breitbild</PresentationFormat>
  <Paragraphs>124</Paragraphs>
  <Slides>9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Montserrat</vt:lpstr>
      <vt:lpstr>Montserrat Light</vt:lpstr>
      <vt:lpstr>Calibri</vt:lpstr>
      <vt:lpstr>Noto Sans Symbols</vt:lpstr>
      <vt:lpstr>Arial</vt:lpstr>
      <vt:lpstr>1_Office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khursand kousar</dc:creator>
  <cp:lastModifiedBy>Anna Ternyik</cp:lastModifiedBy>
  <cp:revision>4</cp:revision>
  <dcterms:created xsi:type="dcterms:W3CDTF">2023-07-10T20:39:22Z</dcterms:created>
  <dcterms:modified xsi:type="dcterms:W3CDTF">2023-11-22T10:41:26Z</dcterms:modified>
</cp:coreProperties>
</file>